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 id="214748365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Lst>
  <p:sldSz cy="6858000" cx="12192000"/>
  <p:notesSz cx="6858000" cy="9144000"/>
  <p:embeddedFontLst>
    <p:embeddedFont>
      <p:font typeface="Roboto"/>
      <p:regular r:id="rId19"/>
      <p:bold r:id="rId20"/>
      <p:italic r:id="rId21"/>
      <p:boldItalic r:id="rId22"/>
    </p:embeddedFont>
    <p:embeddedFont>
      <p:font typeface="Corbel"/>
      <p:regular r:id="rId23"/>
      <p:bold r:id="rId24"/>
      <p:italic r:id="rId25"/>
      <p:boldItalic r:id="rId26"/>
    </p:embeddedFont>
    <p:embeddedFont>
      <p:font typeface="Arial Black"/>
      <p:regular r:id="rId2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28" roundtripDataSignature="AMtx7mgPv2antuPsd7DKSEeKazbqLAw/M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Roboto-bold.fntdata"/><Relationship Id="rId22" Type="http://schemas.openxmlformats.org/officeDocument/2006/relationships/font" Target="fonts/Roboto-boldItalic.fntdata"/><Relationship Id="rId21" Type="http://schemas.openxmlformats.org/officeDocument/2006/relationships/font" Target="fonts/Roboto-italic.fntdata"/><Relationship Id="rId24" Type="http://schemas.openxmlformats.org/officeDocument/2006/relationships/font" Target="fonts/Corbel-bold.fntdata"/><Relationship Id="rId23" Type="http://schemas.openxmlformats.org/officeDocument/2006/relationships/font" Target="fonts/Corbel-regular.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26" Type="http://schemas.openxmlformats.org/officeDocument/2006/relationships/font" Target="fonts/Corbel-boldItalic.fntdata"/><Relationship Id="rId25" Type="http://schemas.openxmlformats.org/officeDocument/2006/relationships/font" Target="fonts/Corbel-italic.fntdata"/><Relationship Id="rId28" Type="http://customschemas.google.com/relationships/presentationmetadata" Target="metadata"/><Relationship Id="rId27" Type="http://schemas.openxmlformats.org/officeDocument/2006/relationships/font" Target="fonts/ArialBlack-regular.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font" Target="fonts/Roboto-regular.fntdata"/><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295c1906bf8_1_1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295c1906bf8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295c1906bf8_1_2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295c1906bf8_1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295c1906bf8_1_3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295c1906bf8_1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292e8f891f5_0_1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292e8f891f5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295c1906bf8_1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295c1906bf8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292e8f891f5_0_2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292e8f891f5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292e8f891f5_0_11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292e8f891f5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292e8f891f5_0_12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292e8f891f5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18" name="Shape 18"/>
        <p:cNvGrpSpPr/>
        <p:nvPr/>
      </p:nvGrpSpPr>
      <p:grpSpPr>
        <a:xfrm>
          <a:off x="0" y="0"/>
          <a:ext cx="0" cy="0"/>
          <a:chOff x="0" y="0"/>
          <a:chExt cx="0" cy="0"/>
        </a:xfrm>
      </p:grpSpPr>
      <p:grpSp>
        <p:nvGrpSpPr>
          <p:cNvPr id="19" name="Google Shape;19;p16"/>
          <p:cNvGrpSpPr/>
          <p:nvPr/>
        </p:nvGrpSpPr>
        <p:grpSpPr>
          <a:xfrm>
            <a:off x="546100" y="-4763"/>
            <a:ext cx="5014913" cy="6862763"/>
            <a:chOff x="2928938" y="-4763"/>
            <a:chExt cx="5014913" cy="6862763"/>
          </a:xfrm>
        </p:grpSpPr>
        <p:sp>
          <p:nvSpPr>
            <p:cNvPr id="20" name="Google Shape;20;p16"/>
            <p:cNvSpPr/>
            <p:nvPr/>
          </p:nvSpPr>
          <p:spPr>
            <a:xfrm>
              <a:off x="3367088" y="-4763"/>
              <a:ext cx="1063625" cy="2782888"/>
            </a:xfrm>
            <a:custGeom>
              <a:rect b="b" l="l" r="r" t="t"/>
              <a:pathLst>
                <a:path extrusionOk="0" h="1753" w="670">
                  <a:moveTo>
                    <a:pt x="0" y="1696"/>
                  </a:moveTo>
                  <a:lnTo>
                    <a:pt x="225" y="1753"/>
                  </a:lnTo>
                  <a:lnTo>
                    <a:pt x="670" y="0"/>
                  </a:lnTo>
                  <a:lnTo>
                    <a:pt x="430" y="0"/>
                  </a:lnTo>
                  <a:lnTo>
                    <a:pt x="0" y="1696"/>
                  </a:lnTo>
                  <a:close/>
                </a:path>
              </a:pathLst>
            </a:custGeom>
            <a:solidFill>
              <a:schemeClr val="accent1"/>
            </a:solidFill>
            <a:ln>
              <a:noFill/>
            </a:ln>
          </p:spPr>
        </p:sp>
        <p:sp>
          <p:nvSpPr>
            <p:cNvPr id="21" name="Google Shape;21;p16"/>
            <p:cNvSpPr/>
            <p:nvPr/>
          </p:nvSpPr>
          <p:spPr>
            <a:xfrm>
              <a:off x="2928938" y="-4763"/>
              <a:ext cx="1035050" cy="2673350"/>
            </a:xfrm>
            <a:custGeom>
              <a:rect b="b" l="l" r="r" t="t"/>
              <a:pathLst>
                <a:path extrusionOk="0" h="1684" w="652">
                  <a:moveTo>
                    <a:pt x="225" y="1684"/>
                  </a:moveTo>
                  <a:lnTo>
                    <a:pt x="652" y="0"/>
                  </a:lnTo>
                  <a:lnTo>
                    <a:pt x="411" y="0"/>
                  </a:lnTo>
                  <a:lnTo>
                    <a:pt x="0" y="1627"/>
                  </a:lnTo>
                  <a:lnTo>
                    <a:pt x="219" y="1681"/>
                  </a:lnTo>
                  <a:lnTo>
                    <a:pt x="225" y="1684"/>
                  </a:lnTo>
                  <a:close/>
                </a:path>
              </a:pathLst>
            </a:custGeom>
            <a:solidFill>
              <a:srgbClr val="FEFEFE"/>
            </a:solidFill>
            <a:ln>
              <a:noFill/>
            </a:ln>
          </p:spPr>
        </p:sp>
        <p:sp>
          <p:nvSpPr>
            <p:cNvPr id="22" name="Google Shape;22;p16"/>
            <p:cNvSpPr/>
            <p:nvPr/>
          </p:nvSpPr>
          <p:spPr>
            <a:xfrm>
              <a:off x="2928938" y="2582862"/>
              <a:ext cx="2693988" cy="4275138"/>
            </a:xfrm>
            <a:custGeom>
              <a:rect b="b" l="l" r="r" t="t"/>
              <a:pathLst>
                <a:path extrusionOk="0" h="2693" w="1697">
                  <a:moveTo>
                    <a:pt x="0" y="0"/>
                  </a:moveTo>
                  <a:lnTo>
                    <a:pt x="1622" y="2693"/>
                  </a:lnTo>
                  <a:lnTo>
                    <a:pt x="1697" y="2693"/>
                  </a:lnTo>
                  <a:lnTo>
                    <a:pt x="0" y="0"/>
                  </a:lnTo>
                  <a:close/>
                </a:path>
              </a:pathLst>
            </a:custGeom>
            <a:solidFill>
              <a:srgbClr val="FEFEFE"/>
            </a:solidFill>
            <a:ln>
              <a:noFill/>
            </a:ln>
          </p:spPr>
        </p:sp>
        <p:sp>
          <p:nvSpPr>
            <p:cNvPr id="23" name="Google Shape;23;p16"/>
            <p:cNvSpPr/>
            <p:nvPr/>
          </p:nvSpPr>
          <p:spPr>
            <a:xfrm>
              <a:off x="3371850" y="2692400"/>
              <a:ext cx="3332163" cy="4165600"/>
            </a:xfrm>
            <a:custGeom>
              <a:rect b="b" l="l" r="r" t="t"/>
              <a:pathLst>
                <a:path extrusionOk="0" h="2624" w="2099">
                  <a:moveTo>
                    <a:pt x="2099" y="2624"/>
                  </a:moveTo>
                  <a:lnTo>
                    <a:pt x="0" y="0"/>
                  </a:lnTo>
                  <a:lnTo>
                    <a:pt x="2021" y="2624"/>
                  </a:lnTo>
                  <a:lnTo>
                    <a:pt x="2099" y="2624"/>
                  </a:lnTo>
                  <a:close/>
                </a:path>
              </a:pathLst>
            </a:custGeom>
            <a:solidFill>
              <a:srgbClr val="0B5982"/>
            </a:solidFill>
            <a:ln>
              <a:noFill/>
            </a:ln>
          </p:spPr>
        </p:sp>
        <p:sp>
          <p:nvSpPr>
            <p:cNvPr id="24" name="Google Shape;24;p16"/>
            <p:cNvSpPr/>
            <p:nvPr/>
          </p:nvSpPr>
          <p:spPr>
            <a:xfrm>
              <a:off x="3367088" y="2687637"/>
              <a:ext cx="4576763" cy="4170363"/>
            </a:xfrm>
            <a:custGeom>
              <a:rect b="b" l="l" r="r" t="t"/>
              <a:pathLst>
                <a:path extrusionOk="0" h="2627" w="2883">
                  <a:moveTo>
                    <a:pt x="0" y="0"/>
                  </a:moveTo>
                  <a:lnTo>
                    <a:pt x="3" y="3"/>
                  </a:lnTo>
                  <a:lnTo>
                    <a:pt x="2102" y="2627"/>
                  </a:lnTo>
                  <a:lnTo>
                    <a:pt x="2883" y="2627"/>
                  </a:lnTo>
                  <a:lnTo>
                    <a:pt x="225" y="57"/>
                  </a:lnTo>
                  <a:lnTo>
                    <a:pt x="0" y="0"/>
                  </a:lnTo>
                  <a:close/>
                </a:path>
              </a:pathLst>
            </a:custGeom>
            <a:solidFill>
              <a:srgbClr val="1186C3"/>
            </a:solidFill>
            <a:ln>
              <a:noFill/>
            </a:ln>
          </p:spPr>
        </p:sp>
        <p:sp>
          <p:nvSpPr>
            <p:cNvPr id="25" name="Google Shape;25;p16"/>
            <p:cNvSpPr/>
            <p:nvPr/>
          </p:nvSpPr>
          <p:spPr>
            <a:xfrm>
              <a:off x="2928938" y="2578100"/>
              <a:ext cx="3584575" cy="4279900"/>
            </a:xfrm>
            <a:custGeom>
              <a:rect b="b" l="l" r="r" t="t"/>
              <a:pathLst>
                <a:path extrusionOk="0" h="2696" w="2258">
                  <a:moveTo>
                    <a:pt x="2258" y="2696"/>
                  </a:moveTo>
                  <a:lnTo>
                    <a:pt x="264" y="111"/>
                  </a:lnTo>
                  <a:lnTo>
                    <a:pt x="228" y="60"/>
                  </a:lnTo>
                  <a:lnTo>
                    <a:pt x="225" y="57"/>
                  </a:lnTo>
                  <a:lnTo>
                    <a:pt x="0" y="0"/>
                  </a:lnTo>
                  <a:lnTo>
                    <a:pt x="0" y="3"/>
                  </a:lnTo>
                  <a:lnTo>
                    <a:pt x="1697" y="2696"/>
                  </a:lnTo>
                  <a:lnTo>
                    <a:pt x="2258" y="2696"/>
                  </a:lnTo>
                  <a:close/>
                </a:path>
              </a:pathLst>
            </a:custGeom>
            <a:solidFill>
              <a:srgbClr val="FEFEFE"/>
            </a:solidFill>
            <a:ln>
              <a:noFill/>
            </a:ln>
          </p:spPr>
        </p:sp>
      </p:grpSp>
      <p:sp>
        <p:nvSpPr>
          <p:cNvPr id="26" name="Google Shape;26;p16"/>
          <p:cNvSpPr txBox="1"/>
          <p:nvPr>
            <p:ph type="ctrTitle"/>
          </p:nvPr>
        </p:nvSpPr>
        <p:spPr>
          <a:xfrm>
            <a:off x="2928401" y="1380068"/>
            <a:ext cx="8574600" cy="2616300"/>
          </a:xfrm>
          <a:prstGeom prst="rect">
            <a:avLst/>
          </a:prstGeom>
          <a:noFill/>
          <a:ln>
            <a:noFill/>
          </a:ln>
        </p:spPr>
        <p:txBody>
          <a:bodyPr anchorCtr="0" anchor="b" bIns="45700" lIns="91425" spcFirstLastPara="1" rIns="91425" wrap="square" tIns="45700">
            <a:normAutofit/>
          </a:bodyPr>
          <a:lstStyle>
            <a:lvl1pPr lvl="0" rtl="0" algn="r">
              <a:spcBef>
                <a:spcPts val="0"/>
              </a:spcBef>
              <a:spcAft>
                <a:spcPts val="0"/>
              </a:spcAft>
              <a:buClr>
                <a:schemeClr val="lt1"/>
              </a:buClr>
              <a:buSzPts val="6000"/>
              <a:buFont typeface="Corbel"/>
              <a:buNone/>
              <a:defRPr sz="6000"/>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7" name="Google Shape;27;p16"/>
          <p:cNvSpPr txBox="1"/>
          <p:nvPr>
            <p:ph idx="1" type="subTitle"/>
          </p:nvPr>
        </p:nvSpPr>
        <p:spPr>
          <a:xfrm>
            <a:off x="4515377" y="3996267"/>
            <a:ext cx="6987600" cy="1388400"/>
          </a:xfrm>
          <a:prstGeom prst="rect">
            <a:avLst/>
          </a:prstGeom>
          <a:noFill/>
          <a:ln>
            <a:noFill/>
          </a:ln>
        </p:spPr>
        <p:txBody>
          <a:bodyPr anchorCtr="0" anchor="t" bIns="45700" lIns="91425" spcFirstLastPara="1" rIns="91425" wrap="square" tIns="45700">
            <a:normAutofit/>
          </a:bodyPr>
          <a:lstStyle>
            <a:lvl1pPr lvl="0" rtl="0" algn="r">
              <a:spcBef>
                <a:spcPts val="420"/>
              </a:spcBef>
              <a:spcAft>
                <a:spcPts val="0"/>
              </a:spcAft>
              <a:buSzPts val="3045"/>
              <a:buNone/>
              <a:defRPr sz="2100">
                <a:solidFill>
                  <a:schemeClr val="lt1"/>
                </a:solidFill>
              </a:defRPr>
            </a:lvl1pPr>
            <a:lvl2pPr lvl="1" rtl="0" algn="ctr">
              <a:spcBef>
                <a:spcPts val="600"/>
              </a:spcBef>
              <a:spcAft>
                <a:spcPts val="0"/>
              </a:spcAft>
              <a:buSzPts val="2900"/>
              <a:buNone/>
              <a:defRPr>
                <a:solidFill>
                  <a:schemeClr val="lt1"/>
                </a:solidFill>
              </a:defRPr>
            </a:lvl2pPr>
            <a:lvl3pPr lvl="2" rtl="0" algn="ctr">
              <a:spcBef>
                <a:spcPts val="600"/>
              </a:spcBef>
              <a:spcAft>
                <a:spcPts val="0"/>
              </a:spcAft>
              <a:buSzPts val="2610"/>
              <a:buNone/>
              <a:defRPr>
                <a:solidFill>
                  <a:schemeClr val="lt1"/>
                </a:solidFill>
              </a:defRPr>
            </a:lvl3pPr>
            <a:lvl4pPr lvl="3" rtl="0" algn="ctr">
              <a:spcBef>
                <a:spcPts val="600"/>
              </a:spcBef>
              <a:spcAft>
                <a:spcPts val="0"/>
              </a:spcAft>
              <a:buSzPts val="2320"/>
              <a:buNone/>
              <a:defRPr>
                <a:solidFill>
                  <a:schemeClr val="lt1"/>
                </a:solidFill>
              </a:defRPr>
            </a:lvl4pPr>
            <a:lvl5pPr lvl="4" rtl="0" algn="ctr">
              <a:spcBef>
                <a:spcPts val="600"/>
              </a:spcBef>
              <a:spcAft>
                <a:spcPts val="0"/>
              </a:spcAft>
              <a:buSzPts val="2030"/>
              <a:buNone/>
              <a:defRPr>
                <a:solidFill>
                  <a:schemeClr val="lt1"/>
                </a:solidFill>
              </a:defRPr>
            </a:lvl5pPr>
            <a:lvl6pPr lvl="5" rtl="0" algn="ctr">
              <a:spcBef>
                <a:spcPts val="600"/>
              </a:spcBef>
              <a:spcAft>
                <a:spcPts val="0"/>
              </a:spcAft>
              <a:buSzPts val="2030"/>
              <a:buNone/>
              <a:defRPr>
                <a:solidFill>
                  <a:schemeClr val="lt1"/>
                </a:solidFill>
              </a:defRPr>
            </a:lvl6pPr>
            <a:lvl7pPr lvl="6" rtl="0" algn="ctr">
              <a:spcBef>
                <a:spcPts val="600"/>
              </a:spcBef>
              <a:spcAft>
                <a:spcPts val="0"/>
              </a:spcAft>
              <a:buSzPts val="2030"/>
              <a:buNone/>
              <a:defRPr>
                <a:solidFill>
                  <a:schemeClr val="lt1"/>
                </a:solidFill>
              </a:defRPr>
            </a:lvl7pPr>
            <a:lvl8pPr lvl="7" rtl="0" algn="ctr">
              <a:spcBef>
                <a:spcPts val="600"/>
              </a:spcBef>
              <a:spcAft>
                <a:spcPts val="0"/>
              </a:spcAft>
              <a:buSzPts val="2030"/>
              <a:buNone/>
              <a:defRPr>
                <a:solidFill>
                  <a:schemeClr val="lt1"/>
                </a:solidFill>
              </a:defRPr>
            </a:lvl8pPr>
            <a:lvl9pPr lvl="8" rtl="0" algn="ctr">
              <a:spcBef>
                <a:spcPts val="600"/>
              </a:spcBef>
              <a:spcAft>
                <a:spcPts val="600"/>
              </a:spcAft>
              <a:buSzPts val="2030"/>
              <a:buNone/>
              <a:defRPr>
                <a:solidFill>
                  <a:schemeClr val="lt1"/>
                </a:solidFill>
              </a:defRPr>
            </a:lvl9pPr>
          </a:lstStyle>
          <a:p/>
        </p:txBody>
      </p:sp>
      <p:sp>
        <p:nvSpPr>
          <p:cNvPr id="28" name="Google Shape;28;p16"/>
          <p:cNvSpPr txBox="1"/>
          <p:nvPr>
            <p:ph idx="10" type="dt"/>
          </p:nvPr>
        </p:nvSpPr>
        <p:spPr>
          <a:xfrm>
            <a:off x="9732656" y="5883275"/>
            <a:ext cx="1143000" cy="365100"/>
          </a:xfrm>
          <a:prstGeom prst="rect">
            <a:avLst/>
          </a:prstGeom>
          <a:noFill/>
          <a:ln>
            <a:noFill/>
          </a:ln>
        </p:spPr>
        <p:txBody>
          <a:bodyPr anchorCtr="0" anchor="ctr" bIns="45700" lIns="91425" spcFirstLastPara="1" rIns="91425" wrap="square" tIns="45700">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9" name="Google Shape;29;p16"/>
          <p:cNvSpPr txBox="1"/>
          <p:nvPr>
            <p:ph idx="11" type="ftr"/>
          </p:nvPr>
        </p:nvSpPr>
        <p:spPr>
          <a:xfrm>
            <a:off x="5332412" y="5883275"/>
            <a:ext cx="43239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30" name="Google Shape;30;p16"/>
          <p:cNvSpPr txBox="1"/>
          <p:nvPr>
            <p:ph idx="12" type="sldNum"/>
          </p:nvPr>
        </p:nvSpPr>
        <p:spPr>
          <a:xfrm>
            <a:off x="10951856" y="5883275"/>
            <a:ext cx="5511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01" name="Shape 101"/>
        <p:cNvGrpSpPr/>
        <p:nvPr/>
      </p:nvGrpSpPr>
      <p:grpSpPr>
        <a:xfrm>
          <a:off x="0" y="0"/>
          <a:ext cx="0" cy="0"/>
          <a:chOff x="0" y="0"/>
          <a:chExt cx="0" cy="0"/>
        </a:xfrm>
      </p:grpSpPr>
      <p:sp>
        <p:nvSpPr>
          <p:cNvPr id="102" name="Google Shape;102;p24"/>
          <p:cNvSpPr txBox="1"/>
          <p:nvPr>
            <p:ph type="title"/>
          </p:nvPr>
        </p:nvSpPr>
        <p:spPr>
          <a:xfrm>
            <a:off x="1482724" y="1752599"/>
            <a:ext cx="5426100" cy="1371600"/>
          </a:xfrm>
          <a:prstGeom prst="rect">
            <a:avLst/>
          </a:prstGeom>
          <a:noFill/>
          <a:ln>
            <a:noFill/>
          </a:ln>
        </p:spPr>
        <p:txBody>
          <a:bodyPr anchorCtr="0" anchor="b" bIns="45700" lIns="91425" spcFirstLastPara="1" rIns="91425" wrap="square" tIns="45700">
            <a:normAutofit/>
          </a:bodyPr>
          <a:lstStyle>
            <a:lvl1pPr lvl="0" rtl="0" algn="ctr">
              <a:spcBef>
                <a:spcPts val="0"/>
              </a:spcBef>
              <a:spcAft>
                <a:spcPts val="0"/>
              </a:spcAft>
              <a:buClr>
                <a:schemeClr val="dk1"/>
              </a:buClr>
              <a:buSzPts val="2800"/>
              <a:buFont typeface="Corbel"/>
              <a:buNone/>
              <a:defRPr b="0" sz="2800"/>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03" name="Google Shape;103;p24"/>
          <p:cNvSpPr/>
          <p:nvPr>
            <p:ph idx="2" type="pic"/>
          </p:nvPr>
        </p:nvSpPr>
        <p:spPr>
          <a:xfrm>
            <a:off x="7594682" y="914400"/>
            <a:ext cx="3281100" cy="4572000"/>
          </a:xfrm>
          <a:prstGeom prst="roundRect">
            <a:avLst>
              <a:gd fmla="val 4280" name="adj"/>
            </a:avLst>
          </a:prstGeom>
          <a:noFill/>
          <a:ln cap="flat" cmpd="sng" w="38100">
            <a:solidFill>
              <a:schemeClr val="lt2"/>
            </a:solidFill>
            <a:prstDash val="solid"/>
            <a:round/>
            <a:headEnd len="sm" w="sm" type="none"/>
            <a:tailEnd len="sm" w="sm" type="none"/>
          </a:ln>
        </p:spPr>
      </p:sp>
      <p:sp>
        <p:nvSpPr>
          <p:cNvPr id="104" name="Google Shape;104;p24"/>
          <p:cNvSpPr txBox="1"/>
          <p:nvPr>
            <p:ph idx="1" type="body"/>
          </p:nvPr>
        </p:nvSpPr>
        <p:spPr>
          <a:xfrm>
            <a:off x="1482724" y="3124199"/>
            <a:ext cx="5426100" cy="1828800"/>
          </a:xfrm>
          <a:prstGeom prst="rect">
            <a:avLst/>
          </a:prstGeom>
          <a:noFill/>
          <a:ln>
            <a:noFill/>
          </a:ln>
        </p:spPr>
        <p:txBody>
          <a:bodyPr anchorCtr="0" anchor="ctr" bIns="45700" lIns="91425" spcFirstLastPara="1" rIns="91425" wrap="square" tIns="45700">
            <a:normAutofit/>
          </a:bodyPr>
          <a:lstStyle>
            <a:lvl1pPr indent="-228600" lvl="0" marL="457200" rtl="0" algn="ctr">
              <a:spcBef>
                <a:spcPts val="360"/>
              </a:spcBef>
              <a:spcAft>
                <a:spcPts val="0"/>
              </a:spcAft>
              <a:buSzPts val="2610"/>
              <a:buNone/>
              <a:defRPr sz="1800"/>
            </a:lvl1pPr>
            <a:lvl2pPr indent="-228600" lvl="1" marL="914400" rtl="0" algn="l">
              <a:spcBef>
                <a:spcPts val="600"/>
              </a:spcBef>
              <a:spcAft>
                <a:spcPts val="0"/>
              </a:spcAft>
              <a:buSzPts val="1740"/>
              <a:buNone/>
              <a:defRPr sz="1200"/>
            </a:lvl2pPr>
            <a:lvl3pPr indent="-228600" lvl="2" marL="1371600" rtl="0" algn="l">
              <a:spcBef>
                <a:spcPts val="600"/>
              </a:spcBef>
              <a:spcAft>
                <a:spcPts val="0"/>
              </a:spcAft>
              <a:buSzPts val="1450"/>
              <a:buNone/>
              <a:defRPr sz="1000"/>
            </a:lvl3pPr>
            <a:lvl4pPr indent="-228600" lvl="3" marL="1828800" rtl="0" algn="l">
              <a:spcBef>
                <a:spcPts val="600"/>
              </a:spcBef>
              <a:spcAft>
                <a:spcPts val="0"/>
              </a:spcAft>
              <a:buSzPts val="1305"/>
              <a:buNone/>
              <a:defRPr sz="900"/>
            </a:lvl4pPr>
            <a:lvl5pPr indent="-228600" lvl="4" marL="2286000" rtl="0" algn="l">
              <a:spcBef>
                <a:spcPts val="600"/>
              </a:spcBef>
              <a:spcAft>
                <a:spcPts val="0"/>
              </a:spcAft>
              <a:buSzPts val="1305"/>
              <a:buNone/>
              <a:defRPr sz="900"/>
            </a:lvl5pPr>
            <a:lvl6pPr indent="-228600" lvl="5" marL="2743200" rtl="0" algn="l">
              <a:spcBef>
                <a:spcPts val="600"/>
              </a:spcBef>
              <a:spcAft>
                <a:spcPts val="0"/>
              </a:spcAft>
              <a:buSzPts val="1305"/>
              <a:buNone/>
              <a:defRPr sz="900"/>
            </a:lvl6pPr>
            <a:lvl7pPr indent="-228600" lvl="6" marL="3200400" rtl="0" algn="l">
              <a:spcBef>
                <a:spcPts val="600"/>
              </a:spcBef>
              <a:spcAft>
                <a:spcPts val="0"/>
              </a:spcAft>
              <a:buSzPts val="1305"/>
              <a:buNone/>
              <a:defRPr sz="900"/>
            </a:lvl7pPr>
            <a:lvl8pPr indent="-228600" lvl="7" marL="3657600" rtl="0" algn="l">
              <a:spcBef>
                <a:spcPts val="600"/>
              </a:spcBef>
              <a:spcAft>
                <a:spcPts val="0"/>
              </a:spcAft>
              <a:buSzPts val="1305"/>
              <a:buNone/>
              <a:defRPr sz="900"/>
            </a:lvl8pPr>
            <a:lvl9pPr indent="-228600" lvl="8" marL="4114800" rtl="0" algn="l">
              <a:spcBef>
                <a:spcPts val="600"/>
              </a:spcBef>
              <a:spcAft>
                <a:spcPts val="600"/>
              </a:spcAft>
              <a:buSzPts val="1305"/>
              <a:buNone/>
              <a:defRPr sz="900"/>
            </a:lvl9pPr>
          </a:lstStyle>
          <a:p/>
        </p:txBody>
      </p:sp>
      <p:sp>
        <p:nvSpPr>
          <p:cNvPr id="105" name="Google Shape;105;p24"/>
          <p:cNvSpPr txBox="1"/>
          <p:nvPr>
            <p:ph idx="10" type="dt"/>
          </p:nvPr>
        </p:nvSpPr>
        <p:spPr>
          <a:xfrm>
            <a:off x="9732656" y="5883275"/>
            <a:ext cx="1143000" cy="365100"/>
          </a:xfrm>
          <a:prstGeom prst="rect">
            <a:avLst/>
          </a:prstGeom>
          <a:noFill/>
          <a:ln>
            <a:noFill/>
          </a:ln>
        </p:spPr>
        <p:txBody>
          <a:bodyPr anchorCtr="0" anchor="ctr" bIns="45700" lIns="91425" spcFirstLastPara="1" rIns="91425" wrap="square" tIns="45700">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06" name="Google Shape;106;p24"/>
          <p:cNvSpPr txBox="1"/>
          <p:nvPr>
            <p:ph idx="11" type="ftr"/>
          </p:nvPr>
        </p:nvSpPr>
        <p:spPr>
          <a:xfrm>
            <a:off x="2572279" y="5883275"/>
            <a:ext cx="7084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07" name="Google Shape;107;p24"/>
          <p:cNvSpPr txBox="1"/>
          <p:nvPr>
            <p:ph idx="12" type="sldNum"/>
          </p:nvPr>
        </p:nvSpPr>
        <p:spPr>
          <a:xfrm>
            <a:off x="10951856" y="5883275"/>
            <a:ext cx="5511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anoramic Picture with Caption">
  <p:cSld name="Panoramic Picture with Caption">
    <p:spTree>
      <p:nvGrpSpPr>
        <p:cNvPr id="108" name="Shape 108"/>
        <p:cNvGrpSpPr/>
        <p:nvPr/>
      </p:nvGrpSpPr>
      <p:grpSpPr>
        <a:xfrm>
          <a:off x="0" y="0"/>
          <a:ext cx="0" cy="0"/>
          <a:chOff x="0" y="0"/>
          <a:chExt cx="0" cy="0"/>
        </a:xfrm>
      </p:grpSpPr>
      <p:sp>
        <p:nvSpPr>
          <p:cNvPr id="109" name="Google Shape;109;p25"/>
          <p:cNvSpPr txBox="1"/>
          <p:nvPr>
            <p:ph type="title"/>
          </p:nvPr>
        </p:nvSpPr>
        <p:spPr>
          <a:xfrm>
            <a:off x="1484311" y="4732865"/>
            <a:ext cx="10018800" cy="566700"/>
          </a:xfrm>
          <a:prstGeom prst="rect">
            <a:avLst/>
          </a:prstGeom>
          <a:noFill/>
          <a:ln>
            <a:noFill/>
          </a:ln>
        </p:spPr>
        <p:txBody>
          <a:bodyPr anchorCtr="0" anchor="b" bIns="45700" lIns="91425" spcFirstLastPara="1" rIns="91425" wrap="square" tIns="45700">
            <a:normAutofit/>
          </a:bodyPr>
          <a:lstStyle>
            <a:lvl1pPr lvl="0" rtl="0" algn="ctr">
              <a:spcBef>
                <a:spcPts val="0"/>
              </a:spcBef>
              <a:spcAft>
                <a:spcPts val="0"/>
              </a:spcAft>
              <a:buClr>
                <a:schemeClr val="dk1"/>
              </a:buClr>
              <a:buSzPts val="2400"/>
              <a:buFont typeface="Corbel"/>
              <a:buNone/>
              <a:defRPr b="0" sz="2400"/>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10" name="Google Shape;110;p25"/>
          <p:cNvSpPr/>
          <p:nvPr>
            <p:ph idx="2" type="pic"/>
          </p:nvPr>
        </p:nvSpPr>
        <p:spPr>
          <a:xfrm>
            <a:off x="2386012" y="932112"/>
            <a:ext cx="8226000" cy="3165000"/>
          </a:xfrm>
          <a:prstGeom prst="roundRect">
            <a:avLst>
              <a:gd fmla="val 4380" name="adj"/>
            </a:avLst>
          </a:prstGeom>
          <a:noFill/>
          <a:ln cap="flat" cmpd="sng" w="38100">
            <a:solidFill>
              <a:schemeClr val="lt2"/>
            </a:solidFill>
            <a:prstDash val="solid"/>
            <a:round/>
            <a:headEnd len="sm" w="sm" type="none"/>
            <a:tailEnd len="sm" w="sm" type="none"/>
          </a:ln>
        </p:spPr>
      </p:sp>
      <p:sp>
        <p:nvSpPr>
          <p:cNvPr id="111" name="Google Shape;111;p25"/>
          <p:cNvSpPr txBox="1"/>
          <p:nvPr>
            <p:ph idx="1" type="body"/>
          </p:nvPr>
        </p:nvSpPr>
        <p:spPr>
          <a:xfrm>
            <a:off x="1484311" y="5299603"/>
            <a:ext cx="10018800" cy="493800"/>
          </a:xfrm>
          <a:prstGeom prst="rect">
            <a:avLst/>
          </a:prstGeom>
          <a:noFill/>
          <a:ln>
            <a:noFill/>
          </a:ln>
        </p:spPr>
        <p:txBody>
          <a:bodyPr anchorCtr="0" anchor="ctr" bIns="45700" lIns="91425" spcFirstLastPara="1" rIns="91425" wrap="square" tIns="45700">
            <a:normAutofit/>
          </a:bodyPr>
          <a:lstStyle>
            <a:lvl1pPr indent="-228600" lvl="0" marL="457200" rtl="0" algn="ctr">
              <a:spcBef>
                <a:spcPts val="280"/>
              </a:spcBef>
              <a:spcAft>
                <a:spcPts val="0"/>
              </a:spcAft>
              <a:buSzPts val="2030"/>
              <a:buNone/>
              <a:defRPr sz="1400"/>
            </a:lvl1pPr>
            <a:lvl2pPr indent="-228600" lvl="1" marL="914400" rtl="0" algn="l">
              <a:spcBef>
                <a:spcPts val="600"/>
              </a:spcBef>
              <a:spcAft>
                <a:spcPts val="0"/>
              </a:spcAft>
              <a:buSzPts val="1740"/>
              <a:buNone/>
              <a:defRPr sz="1200"/>
            </a:lvl2pPr>
            <a:lvl3pPr indent="-228600" lvl="2" marL="1371600" rtl="0" algn="l">
              <a:spcBef>
                <a:spcPts val="600"/>
              </a:spcBef>
              <a:spcAft>
                <a:spcPts val="0"/>
              </a:spcAft>
              <a:buSzPts val="1450"/>
              <a:buNone/>
              <a:defRPr sz="1000"/>
            </a:lvl3pPr>
            <a:lvl4pPr indent="-228600" lvl="3" marL="1828800" rtl="0" algn="l">
              <a:spcBef>
                <a:spcPts val="600"/>
              </a:spcBef>
              <a:spcAft>
                <a:spcPts val="0"/>
              </a:spcAft>
              <a:buSzPts val="1305"/>
              <a:buNone/>
              <a:defRPr sz="900"/>
            </a:lvl4pPr>
            <a:lvl5pPr indent="-228600" lvl="4" marL="2286000" rtl="0" algn="l">
              <a:spcBef>
                <a:spcPts val="600"/>
              </a:spcBef>
              <a:spcAft>
                <a:spcPts val="0"/>
              </a:spcAft>
              <a:buSzPts val="1305"/>
              <a:buNone/>
              <a:defRPr sz="900"/>
            </a:lvl5pPr>
            <a:lvl6pPr indent="-228600" lvl="5" marL="2743200" rtl="0" algn="l">
              <a:spcBef>
                <a:spcPts val="600"/>
              </a:spcBef>
              <a:spcAft>
                <a:spcPts val="0"/>
              </a:spcAft>
              <a:buSzPts val="1305"/>
              <a:buNone/>
              <a:defRPr sz="900"/>
            </a:lvl6pPr>
            <a:lvl7pPr indent="-228600" lvl="6" marL="3200400" rtl="0" algn="l">
              <a:spcBef>
                <a:spcPts val="600"/>
              </a:spcBef>
              <a:spcAft>
                <a:spcPts val="0"/>
              </a:spcAft>
              <a:buSzPts val="1305"/>
              <a:buNone/>
              <a:defRPr sz="900"/>
            </a:lvl7pPr>
            <a:lvl8pPr indent="-228600" lvl="7" marL="3657600" rtl="0" algn="l">
              <a:spcBef>
                <a:spcPts val="600"/>
              </a:spcBef>
              <a:spcAft>
                <a:spcPts val="0"/>
              </a:spcAft>
              <a:buSzPts val="1305"/>
              <a:buNone/>
              <a:defRPr sz="900"/>
            </a:lvl8pPr>
            <a:lvl9pPr indent="-228600" lvl="8" marL="4114800" rtl="0" algn="l">
              <a:spcBef>
                <a:spcPts val="600"/>
              </a:spcBef>
              <a:spcAft>
                <a:spcPts val="600"/>
              </a:spcAft>
              <a:buSzPts val="1305"/>
              <a:buNone/>
              <a:defRPr sz="900"/>
            </a:lvl9pPr>
          </a:lstStyle>
          <a:p/>
        </p:txBody>
      </p:sp>
      <p:sp>
        <p:nvSpPr>
          <p:cNvPr id="112" name="Google Shape;112;p25"/>
          <p:cNvSpPr txBox="1"/>
          <p:nvPr>
            <p:ph idx="10" type="dt"/>
          </p:nvPr>
        </p:nvSpPr>
        <p:spPr>
          <a:xfrm>
            <a:off x="9732656" y="5883275"/>
            <a:ext cx="1143000" cy="365100"/>
          </a:xfrm>
          <a:prstGeom prst="rect">
            <a:avLst/>
          </a:prstGeom>
          <a:noFill/>
          <a:ln>
            <a:noFill/>
          </a:ln>
        </p:spPr>
        <p:txBody>
          <a:bodyPr anchorCtr="0" anchor="ctr" bIns="45700" lIns="91425" spcFirstLastPara="1" rIns="91425" wrap="square" tIns="45700">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13" name="Google Shape;113;p25"/>
          <p:cNvSpPr txBox="1"/>
          <p:nvPr>
            <p:ph idx="11" type="ftr"/>
          </p:nvPr>
        </p:nvSpPr>
        <p:spPr>
          <a:xfrm>
            <a:off x="2572279" y="5883275"/>
            <a:ext cx="7084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14" name="Google Shape;114;p25"/>
          <p:cNvSpPr txBox="1"/>
          <p:nvPr>
            <p:ph idx="12" type="sldNum"/>
          </p:nvPr>
        </p:nvSpPr>
        <p:spPr>
          <a:xfrm>
            <a:off x="10951856" y="5883275"/>
            <a:ext cx="5511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aption">
  <p:cSld name="Title and Caption">
    <p:spTree>
      <p:nvGrpSpPr>
        <p:cNvPr id="115" name="Shape 115"/>
        <p:cNvGrpSpPr/>
        <p:nvPr/>
      </p:nvGrpSpPr>
      <p:grpSpPr>
        <a:xfrm>
          <a:off x="0" y="0"/>
          <a:ext cx="0" cy="0"/>
          <a:chOff x="0" y="0"/>
          <a:chExt cx="0" cy="0"/>
        </a:xfrm>
      </p:grpSpPr>
      <p:sp>
        <p:nvSpPr>
          <p:cNvPr id="116" name="Google Shape;116;p26"/>
          <p:cNvSpPr txBox="1"/>
          <p:nvPr>
            <p:ph type="title"/>
          </p:nvPr>
        </p:nvSpPr>
        <p:spPr>
          <a:xfrm>
            <a:off x="1484312" y="685800"/>
            <a:ext cx="10018800" cy="3048000"/>
          </a:xfrm>
          <a:prstGeom prst="rect">
            <a:avLst/>
          </a:prstGeom>
          <a:noFill/>
          <a:ln>
            <a:noFill/>
          </a:ln>
        </p:spPr>
        <p:txBody>
          <a:bodyPr anchorCtr="0" anchor="ctr" bIns="45700" lIns="91425" spcFirstLastPara="1" rIns="91425" wrap="square" tIns="45700">
            <a:normAutofit/>
          </a:bodyPr>
          <a:lstStyle>
            <a:lvl1pPr lvl="0" rtl="0" algn="ctr">
              <a:spcBef>
                <a:spcPts val="0"/>
              </a:spcBef>
              <a:spcAft>
                <a:spcPts val="0"/>
              </a:spcAft>
              <a:buClr>
                <a:schemeClr val="dk1"/>
              </a:buClr>
              <a:buSzPts val="3200"/>
              <a:buFont typeface="Corbel"/>
              <a:buNone/>
              <a:defRPr b="0" sz="3200" cap="none"/>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17" name="Google Shape;117;p26"/>
          <p:cNvSpPr txBox="1"/>
          <p:nvPr>
            <p:ph idx="1" type="body"/>
          </p:nvPr>
        </p:nvSpPr>
        <p:spPr>
          <a:xfrm>
            <a:off x="1484312" y="4343400"/>
            <a:ext cx="10018800" cy="1447800"/>
          </a:xfrm>
          <a:prstGeom prst="rect">
            <a:avLst/>
          </a:prstGeom>
          <a:noFill/>
          <a:ln>
            <a:noFill/>
          </a:ln>
        </p:spPr>
        <p:txBody>
          <a:bodyPr anchorCtr="0" anchor="ctr" bIns="45700" lIns="91425" spcFirstLastPara="1" rIns="91425" wrap="square" tIns="45700">
            <a:normAutofit/>
          </a:bodyPr>
          <a:lstStyle>
            <a:lvl1pPr indent="-228600" lvl="0" marL="457200" rtl="0" algn="ctr">
              <a:spcBef>
                <a:spcPts val="400"/>
              </a:spcBef>
              <a:spcAft>
                <a:spcPts val="0"/>
              </a:spcAft>
              <a:buSzPts val="2900"/>
              <a:buNone/>
              <a:defRPr sz="2000">
                <a:solidFill>
                  <a:schemeClr val="dk1"/>
                </a:solidFill>
              </a:defRPr>
            </a:lvl1pPr>
            <a:lvl2pPr indent="-228600" lvl="1" marL="914400" rtl="0" algn="l">
              <a:spcBef>
                <a:spcPts val="600"/>
              </a:spcBef>
              <a:spcAft>
                <a:spcPts val="0"/>
              </a:spcAft>
              <a:buSzPts val="2610"/>
              <a:buNone/>
              <a:defRPr sz="1800">
                <a:solidFill>
                  <a:srgbClr val="888888"/>
                </a:solidFill>
              </a:defRPr>
            </a:lvl2pPr>
            <a:lvl3pPr indent="-228600" lvl="2" marL="1371600" rtl="0" algn="l">
              <a:spcBef>
                <a:spcPts val="600"/>
              </a:spcBef>
              <a:spcAft>
                <a:spcPts val="0"/>
              </a:spcAft>
              <a:buSzPts val="2320"/>
              <a:buNone/>
              <a:defRPr sz="1600">
                <a:solidFill>
                  <a:srgbClr val="888888"/>
                </a:solidFill>
              </a:defRPr>
            </a:lvl3pPr>
            <a:lvl4pPr indent="-228600" lvl="3" marL="1828800" rtl="0" algn="l">
              <a:spcBef>
                <a:spcPts val="600"/>
              </a:spcBef>
              <a:spcAft>
                <a:spcPts val="0"/>
              </a:spcAft>
              <a:buSzPts val="2030"/>
              <a:buNone/>
              <a:defRPr sz="1400">
                <a:solidFill>
                  <a:srgbClr val="888888"/>
                </a:solidFill>
              </a:defRPr>
            </a:lvl4pPr>
            <a:lvl5pPr indent="-228600" lvl="4" marL="2286000" rtl="0" algn="l">
              <a:spcBef>
                <a:spcPts val="600"/>
              </a:spcBef>
              <a:spcAft>
                <a:spcPts val="0"/>
              </a:spcAft>
              <a:buSzPts val="2030"/>
              <a:buNone/>
              <a:defRPr sz="1400">
                <a:solidFill>
                  <a:srgbClr val="888888"/>
                </a:solidFill>
              </a:defRPr>
            </a:lvl5pPr>
            <a:lvl6pPr indent="-228600" lvl="5" marL="2743200" rtl="0" algn="l">
              <a:spcBef>
                <a:spcPts val="600"/>
              </a:spcBef>
              <a:spcAft>
                <a:spcPts val="0"/>
              </a:spcAft>
              <a:buSzPts val="2030"/>
              <a:buNone/>
              <a:defRPr sz="1400">
                <a:solidFill>
                  <a:srgbClr val="888888"/>
                </a:solidFill>
              </a:defRPr>
            </a:lvl6pPr>
            <a:lvl7pPr indent="-228600" lvl="6" marL="3200400" rtl="0" algn="l">
              <a:spcBef>
                <a:spcPts val="600"/>
              </a:spcBef>
              <a:spcAft>
                <a:spcPts val="0"/>
              </a:spcAft>
              <a:buSzPts val="2030"/>
              <a:buNone/>
              <a:defRPr sz="1400">
                <a:solidFill>
                  <a:srgbClr val="888888"/>
                </a:solidFill>
              </a:defRPr>
            </a:lvl7pPr>
            <a:lvl8pPr indent="-228600" lvl="7" marL="3657600" rtl="0" algn="l">
              <a:spcBef>
                <a:spcPts val="600"/>
              </a:spcBef>
              <a:spcAft>
                <a:spcPts val="0"/>
              </a:spcAft>
              <a:buSzPts val="2030"/>
              <a:buNone/>
              <a:defRPr sz="1400">
                <a:solidFill>
                  <a:srgbClr val="888888"/>
                </a:solidFill>
              </a:defRPr>
            </a:lvl8pPr>
            <a:lvl9pPr indent="-228600" lvl="8" marL="4114800" rtl="0" algn="l">
              <a:spcBef>
                <a:spcPts val="600"/>
              </a:spcBef>
              <a:spcAft>
                <a:spcPts val="600"/>
              </a:spcAft>
              <a:buSzPts val="2030"/>
              <a:buNone/>
              <a:defRPr sz="1400">
                <a:solidFill>
                  <a:srgbClr val="888888"/>
                </a:solidFill>
              </a:defRPr>
            </a:lvl9pPr>
          </a:lstStyle>
          <a:p/>
        </p:txBody>
      </p:sp>
      <p:sp>
        <p:nvSpPr>
          <p:cNvPr id="118" name="Google Shape;118;p26"/>
          <p:cNvSpPr txBox="1"/>
          <p:nvPr>
            <p:ph idx="10" type="dt"/>
          </p:nvPr>
        </p:nvSpPr>
        <p:spPr>
          <a:xfrm>
            <a:off x="9732656" y="5883275"/>
            <a:ext cx="1143000" cy="365100"/>
          </a:xfrm>
          <a:prstGeom prst="rect">
            <a:avLst/>
          </a:prstGeom>
          <a:noFill/>
          <a:ln>
            <a:noFill/>
          </a:ln>
        </p:spPr>
        <p:txBody>
          <a:bodyPr anchorCtr="0" anchor="ctr" bIns="45700" lIns="91425" spcFirstLastPara="1" rIns="91425" wrap="square" tIns="45700">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19" name="Google Shape;119;p26"/>
          <p:cNvSpPr txBox="1"/>
          <p:nvPr>
            <p:ph idx="11" type="ftr"/>
          </p:nvPr>
        </p:nvSpPr>
        <p:spPr>
          <a:xfrm>
            <a:off x="2572279" y="5883275"/>
            <a:ext cx="7084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20" name="Google Shape;120;p26"/>
          <p:cNvSpPr txBox="1"/>
          <p:nvPr>
            <p:ph idx="12" type="sldNum"/>
          </p:nvPr>
        </p:nvSpPr>
        <p:spPr>
          <a:xfrm>
            <a:off x="10951856" y="5883275"/>
            <a:ext cx="5511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with Caption">
  <p:cSld name="Quote with Caption">
    <p:spTree>
      <p:nvGrpSpPr>
        <p:cNvPr id="121" name="Shape 121"/>
        <p:cNvGrpSpPr/>
        <p:nvPr/>
      </p:nvGrpSpPr>
      <p:grpSpPr>
        <a:xfrm>
          <a:off x="0" y="0"/>
          <a:ext cx="0" cy="0"/>
          <a:chOff x="0" y="0"/>
          <a:chExt cx="0" cy="0"/>
        </a:xfrm>
      </p:grpSpPr>
      <p:sp>
        <p:nvSpPr>
          <p:cNvPr id="122" name="Google Shape;122;p27"/>
          <p:cNvSpPr txBox="1"/>
          <p:nvPr/>
        </p:nvSpPr>
        <p:spPr>
          <a:xfrm>
            <a:off x="1598612" y="863023"/>
            <a:ext cx="609600" cy="5847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8000"/>
              <a:buFont typeface="Corbel"/>
              <a:buNone/>
            </a:pPr>
            <a:r>
              <a:rPr b="0" lang="en-US" sz="8000" cap="none">
                <a:solidFill>
                  <a:schemeClr val="dk1"/>
                </a:solidFill>
                <a:latin typeface="Corbel"/>
                <a:ea typeface="Corbel"/>
                <a:cs typeface="Corbel"/>
                <a:sym typeface="Corbel"/>
              </a:rPr>
              <a:t>“</a:t>
            </a:r>
            <a:endParaRPr/>
          </a:p>
        </p:txBody>
      </p:sp>
      <p:sp>
        <p:nvSpPr>
          <p:cNvPr id="123" name="Google Shape;123;p27"/>
          <p:cNvSpPr txBox="1"/>
          <p:nvPr/>
        </p:nvSpPr>
        <p:spPr>
          <a:xfrm>
            <a:off x="10893425" y="2819399"/>
            <a:ext cx="609600" cy="5847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Clr>
                <a:schemeClr val="dk1"/>
              </a:buClr>
              <a:buSzPts val="8000"/>
              <a:buFont typeface="Corbel"/>
              <a:buNone/>
            </a:pPr>
            <a:r>
              <a:rPr b="0" lang="en-US" sz="8000" cap="none">
                <a:solidFill>
                  <a:schemeClr val="dk1"/>
                </a:solidFill>
                <a:latin typeface="Corbel"/>
                <a:ea typeface="Corbel"/>
                <a:cs typeface="Corbel"/>
                <a:sym typeface="Corbel"/>
              </a:rPr>
              <a:t>”</a:t>
            </a:r>
            <a:endParaRPr/>
          </a:p>
        </p:txBody>
      </p:sp>
      <p:sp>
        <p:nvSpPr>
          <p:cNvPr id="124" name="Google Shape;124;p27"/>
          <p:cNvSpPr txBox="1"/>
          <p:nvPr>
            <p:ph type="title"/>
          </p:nvPr>
        </p:nvSpPr>
        <p:spPr>
          <a:xfrm>
            <a:off x="2208212" y="685800"/>
            <a:ext cx="8990100" cy="2743200"/>
          </a:xfrm>
          <a:prstGeom prst="rect">
            <a:avLst/>
          </a:prstGeom>
          <a:noFill/>
          <a:ln>
            <a:noFill/>
          </a:ln>
        </p:spPr>
        <p:txBody>
          <a:bodyPr anchorCtr="0" anchor="ctr" bIns="45700" lIns="91425" spcFirstLastPara="1" rIns="91425" wrap="square" tIns="45700">
            <a:normAutofit/>
          </a:bodyPr>
          <a:lstStyle>
            <a:lvl1pPr lvl="0" rtl="0" algn="ctr">
              <a:spcBef>
                <a:spcPts val="0"/>
              </a:spcBef>
              <a:spcAft>
                <a:spcPts val="0"/>
              </a:spcAft>
              <a:buClr>
                <a:schemeClr val="dk1"/>
              </a:buClr>
              <a:buSzPts val="3200"/>
              <a:buFont typeface="Corbel"/>
              <a:buNone/>
              <a:defRPr b="0" sz="3200" cap="none">
                <a:solidFill>
                  <a:schemeClr val="dk1"/>
                </a:solidFill>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25" name="Google Shape;125;p27"/>
          <p:cNvSpPr txBox="1"/>
          <p:nvPr>
            <p:ph idx="1" type="body"/>
          </p:nvPr>
        </p:nvSpPr>
        <p:spPr>
          <a:xfrm>
            <a:off x="2436811" y="3428999"/>
            <a:ext cx="8532900" cy="381000"/>
          </a:xfrm>
          <a:prstGeom prst="rect">
            <a:avLst/>
          </a:prstGeom>
          <a:noFill/>
          <a:ln>
            <a:noFill/>
          </a:ln>
        </p:spPr>
        <p:txBody>
          <a:bodyPr anchorCtr="0" anchor="ctr" bIns="45700" lIns="91425" spcFirstLastPara="1" rIns="91425" wrap="square" tIns="45700">
            <a:normAutofit/>
          </a:bodyPr>
          <a:lstStyle>
            <a:lvl1pPr indent="-228600" lvl="0" marL="457200" rtl="0" algn="l">
              <a:spcBef>
                <a:spcPts val="360"/>
              </a:spcBef>
              <a:spcAft>
                <a:spcPts val="0"/>
              </a:spcAft>
              <a:buSzPts val="2610"/>
              <a:buFont typeface="Corbel"/>
              <a:buNone/>
              <a:defRPr sz="1800"/>
            </a:lvl1pPr>
            <a:lvl2pPr indent="-228600" lvl="1" marL="914400" rtl="0" algn="l">
              <a:spcBef>
                <a:spcPts val="600"/>
              </a:spcBef>
              <a:spcAft>
                <a:spcPts val="0"/>
              </a:spcAft>
              <a:buSzPts val="2900"/>
              <a:buFont typeface="Corbel"/>
              <a:buNone/>
              <a:defRPr/>
            </a:lvl2pPr>
            <a:lvl3pPr indent="-228600" lvl="2" marL="1371600" rtl="0" algn="l">
              <a:spcBef>
                <a:spcPts val="600"/>
              </a:spcBef>
              <a:spcAft>
                <a:spcPts val="0"/>
              </a:spcAft>
              <a:buSzPts val="2610"/>
              <a:buFont typeface="Corbel"/>
              <a:buNone/>
              <a:defRPr/>
            </a:lvl3pPr>
            <a:lvl4pPr indent="-228600" lvl="3" marL="1828800" rtl="0" algn="l">
              <a:spcBef>
                <a:spcPts val="600"/>
              </a:spcBef>
              <a:spcAft>
                <a:spcPts val="0"/>
              </a:spcAft>
              <a:buSzPts val="2320"/>
              <a:buFont typeface="Corbel"/>
              <a:buNone/>
              <a:defRPr/>
            </a:lvl4pPr>
            <a:lvl5pPr indent="-228600" lvl="4" marL="2286000" rtl="0" algn="l">
              <a:spcBef>
                <a:spcPts val="600"/>
              </a:spcBef>
              <a:spcAft>
                <a:spcPts val="0"/>
              </a:spcAft>
              <a:buSzPts val="2030"/>
              <a:buFont typeface="Corbel"/>
              <a:buNone/>
              <a:defRPr/>
            </a:lvl5pPr>
            <a:lvl6pPr indent="-394335" lvl="5" marL="2743200" rtl="0" algn="l">
              <a:spcBef>
                <a:spcPts val="600"/>
              </a:spcBef>
              <a:spcAft>
                <a:spcPts val="0"/>
              </a:spcAft>
              <a:buSzPts val="2610"/>
              <a:buChar char="•"/>
              <a:defRPr/>
            </a:lvl6pPr>
            <a:lvl7pPr indent="-394335" lvl="6" marL="3200400" rtl="0" algn="l">
              <a:spcBef>
                <a:spcPts val="600"/>
              </a:spcBef>
              <a:spcAft>
                <a:spcPts val="0"/>
              </a:spcAft>
              <a:buSzPts val="2610"/>
              <a:buChar char="•"/>
              <a:defRPr/>
            </a:lvl7pPr>
            <a:lvl8pPr indent="-394334" lvl="7" marL="3657600" rtl="0" algn="l">
              <a:spcBef>
                <a:spcPts val="600"/>
              </a:spcBef>
              <a:spcAft>
                <a:spcPts val="0"/>
              </a:spcAft>
              <a:buSzPts val="2610"/>
              <a:buChar char="•"/>
              <a:defRPr/>
            </a:lvl8pPr>
            <a:lvl9pPr indent="-394334" lvl="8" marL="4114800" rtl="0" algn="l">
              <a:spcBef>
                <a:spcPts val="600"/>
              </a:spcBef>
              <a:spcAft>
                <a:spcPts val="600"/>
              </a:spcAft>
              <a:buSzPts val="2610"/>
              <a:buChar char="•"/>
              <a:defRPr/>
            </a:lvl9pPr>
          </a:lstStyle>
          <a:p/>
        </p:txBody>
      </p:sp>
      <p:sp>
        <p:nvSpPr>
          <p:cNvPr id="126" name="Google Shape;126;p27"/>
          <p:cNvSpPr txBox="1"/>
          <p:nvPr>
            <p:ph idx="2" type="body"/>
          </p:nvPr>
        </p:nvSpPr>
        <p:spPr>
          <a:xfrm>
            <a:off x="1484311" y="4343400"/>
            <a:ext cx="10018800" cy="1447800"/>
          </a:xfrm>
          <a:prstGeom prst="rect">
            <a:avLst/>
          </a:prstGeom>
          <a:noFill/>
          <a:ln>
            <a:noFill/>
          </a:ln>
        </p:spPr>
        <p:txBody>
          <a:bodyPr anchorCtr="0" anchor="ctr" bIns="45700" lIns="91425" spcFirstLastPara="1" rIns="91425" wrap="square" tIns="45700">
            <a:normAutofit/>
          </a:bodyPr>
          <a:lstStyle>
            <a:lvl1pPr indent="-228600" lvl="0" marL="457200" rtl="0" algn="ctr">
              <a:spcBef>
                <a:spcPts val="400"/>
              </a:spcBef>
              <a:spcAft>
                <a:spcPts val="0"/>
              </a:spcAft>
              <a:buSzPts val="2900"/>
              <a:buNone/>
              <a:defRPr sz="2000">
                <a:solidFill>
                  <a:schemeClr val="dk1"/>
                </a:solidFill>
              </a:defRPr>
            </a:lvl1pPr>
            <a:lvl2pPr indent="-228600" lvl="1" marL="914400" rtl="0" algn="l">
              <a:spcBef>
                <a:spcPts val="600"/>
              </a:spcBef>
              <a:spcAft>
                <a:spcPts val="0"/>
              </a:spcAft>
              <a:buSzPts val="2610"/>
              <a:buNone/>
              <a:defRPr sz="1800">
                <a:solidFill>
                  <a:srgbClr val="888888"/>
                </a:solidFill>
              </a:defRPr>
            </a:lvl2pPr>
            <a:lvl3pPr indent="-228600" lvl="2" marL="1371600" rtl="0" algn="l">
              <a:spcBef>
                <a:spcPts val="600"/>
              </a:spcBef>
              <a:spcAft>
                <a:spcPts val="0"/>
              </a:spcAft>
              <a:buSzPts val="2320"/>
              <a:buNone/>
              <a:defRPr sz="1600">
                <a:solidFill>
                  <a:srgbClr val="888888"/>
                </a:solidFill>
              </a:defRPr>
            </a:lvl3pPr>
            <a:lvl4pPr indent="-228600" lvl="3" marL="1828800" rtl="0" algn="l">
              <a:spcBef>
                <a:spcPts val="600"/>
              </a:spcBef>
              <a:spcAft>
                <a:spcPts val="0"/>
              </a:spcAft>
              <a:buSzPts val="2030"/>
              <a:buNone/>
              <a:defRPr sz="1400">
                <a:solidFill>
                  <a:srgbClr val="888888"/>
                </a:solidFill>
              </a:defRPr>
            </a:lvl4pPr>
            <a:lvl5pPr indent="-228600" lvl="4" marL="2286000" rtl="0" algn="l">
              <a:spcBef>
                <a:spcPts val="600"/>
              </a:spcBef>
              <a:spcAft>
                <a:spcPts val="0"/>
              </a:spcAft>
              <a:buSzPts val="2030"/>
              <a:buNone/>
              <a:defRPr sz="1400">
                <a:solidFill>
                  <a:srgbClr val="888888"/>
                </a:solidFill>
              </a:defRPr>
            </a:lvl5pPr>
            <a:lvl6pPr indent="-228600" lvl="5" marL="2743200" rtl="0" algn="l">
              <a:spcBef>
                <a:spcPts val="600"/>
              </a:spcBef>
              <a:spcAft>
                <a:spcPts val="0"/>
              </a:spcAft>
              <a:buSzPts val="2030"/>
              <a:buNone/>
              <a:defRPr sz="1400">
                <a:solidFill>
                  <a:srgbClr val="888888"/>
                </a:solidFill>
              </a:defRPr>
            </a:lvl6pPr>
            <a:lvl7pPr indent="-228600" lvl="6" marL="3200400" rtl="0" algn="l">
              <a:spcBef>
                <a:spcPts val="600"/>
              </a:spcBef>
              <a:spcAft>
                <a:spcPts val="0"/>
              </a:spcAft>
              <a:buSzPts val="2030"/>
              <a:buNone/>
              <a:defRPr sz="1400">
                <a:solidFill>
                  <a:srgbClr val="888888"/>
                </a:solidFill>
              </a:defRPr>
            </a:lvl7pPr>
            <a:lvl8pPr indent="-228600" lvl="7" marL="3657600" rtl="0" algn="l">
              <a:spcBef>
                <a:spcPts val="600"/>
              </a:spcBef>
              <a:spcAft>
                <a:spcPts val="0"/>
              </a:spcAft>
              <a:buSzPts val="2030"/>
              <a:buNone/>
              <a:defRPr sz="1400">
                <a:solidFill>
                  <a:srgbClr val="888888"/>
                </a:solidFill>
              </a:defRPr>
            </a:lvl8pPr>
            <a:lvl9pPr indent="-228600" lvl="8" marL="4114800" rtl="0" algn="l">
              <a:spcBef>
                <a:spcPts val="600"/>
              </a:spcBef>
              <a:spcAft>
                <a:spcPts val="600"/>
              </a:spcAft>
              <a:buSzPts val="2030"/>
              <a:buNone/>
              <a:defRPr sz="1400">
                <a:solidFill>
                  <a:srgbClr val="888888"/>
                </a:solidFill>
              </a:defRPr>
            </a:lvl9pPr>
          </a:lstStyle>
          <a:p/>
        </p:txBody>
      </p:sp>
      <p:sp>
        <p:nvSpPr>
          <p:cNvPr id="127" name="Google Shape;127;p27"/>
          <p:cNvSpPr txBox="1"/>
          <p:nvPr>
            <p:ph idx="10" type="dt"/>
          </p:nvPr>
        </p:nvSpPr>
        <p:spPr>
          <a:xfrm>
            <a:off x="9732656" y="5883275"/>
            <a:ext cx="1143000" cy="365100"/>
          </a:xfrm>
          <a:prstGeom prst="rect">
            <a:avLst/>
          </a:prstGeom>
          <a:noFill/>
          <a:ln>
            <a:noFill/>
          </a:ln>
        </p:spPr>
        <p:txBody>
          <a:bodyPr anchorCtr="0" anchor="ctr" bIns="45700" lIns="91425" spcFirstLastPara="1" rIns="91425" wrap="square" tIns="45700">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28" name="Google Shape;128;p27"/>
          <p:cNvSpPr txBox="1"/>
          <p:nvPr>
            <p:ph idx="11" type="ftr"/>
          </p:nvPr>
        </p:nvSpPr>
        <p:spPr>
          <a:xfrm>
            <a:off x="2572279" y="5883275"/>
            <a:ext cx="7084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29" name="Google Shape;129;p27"/>
          <p:cNvSpPr txBox="1"/>
          <p:nvPr>
            <p:ph idx="12" type="sldNum"/>
          </p:nvPr>
        </p:nvSpPr>
        <p:spPr>
          <a:xfrm>
            <a:off x="10951856" y="5883275"/>
            <a:ext cx="5511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me Card">
  <p:cSld name="Name Card">
    <p:spTree>
      <p:nvGrpSpPr>
        <p:cNvPr id="130" name="Shape 130"/>
        <p:cNvGrpSpPr/>
        <p:nvPr/>
      </p:nvGrpSpPr>
      <p:grpSpPr>
        <a:xfrm>
          <a:off x="0" y="0"/>
          <a:ext cx="0" cy="0"/>
          <a:chOff x="0" y="0"/>
          <a:chExt cx="0" cy="0"/>
        </a:xfrm>
      </p:grpSpPr>
      <p:sp>
        <p:nvSpPr>
          <p:cNvPr id="131" name="Google Shape;131;p28"/>
          <p:cNvSpPr txBox="1"/>
          <p:nvPr>
            <p:ph type="title"/>
          </p:nvPr>
        </p:nvSpPr>
        <p:spPr>
          <a:xfrm>
            <a:off x="1484313" y="3308581"/>
            <a:ext cx="10018800" cy="1468800"/>
          </a:xfrm>
          <a:prstGeom prst="rect">
            <a:avLst/>
          </a:prstGeom>
          <a:noFill/>
          <a:ln>
            <a:noFill/>
          </a:ln>
        </p:spPr>
        <p:txBody>
          <a:bodyPr anchorCtr="0" anchor="b" bIns="45700" lIns="91425" spcFirstLastPara="1" rIns="91425" wrap="square" tIns="45700">
            <a:normAutofit/>
          </a:bodyPr>
          <a:lstStyle>
            <a:lvl1pPr lvl="0" rtl="0" algn="r">
              <a:spcBef>
                <a:spcPts val="0"/>
              </a:spcBef>
              <a:spcAft>
                <a:spcPts val="0"/>
              </a:spcAft>
              <a:buClr>
                <a:schemeClr val="dk1"/>
              </a:buClr>
              <a:buSzPts val="3200"/>
              <a:buFont typeface="Corbel"/>
              <a:buNone/>
              <a:defRPr b="0" sz="3200" cap="none"/>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32" name="Google Shape;132;p28"/>
          <p:cNvSpPr txBox="1"/>
          <p:nvPr>
            <p:ph idx="1" type="body"/>
          </p:nvPr>
        </p:nvSpPr>
        <p:spPr>
          <a:xfrm>
            <a:off x="1484312" y="4777381"/>
            <a:ext cx="10018800" cy="860400"/>
          </a:xfrm>
          <a:prstGeom prst="rect">
            <a:avLst/>
          </a:prstGeom>
          <a:noFill/>
          <a:ln>
            <a:noFill/>
          </a:ln>
        </p:spPr>
        <p:txBody>
          <a:bodyPr anchorCtr="0" anchor="t" bIns="45700" lIns="91425" spcFirstLastPara="1" rIns="91425" wrap="square" tIns="45700">
            <a:normAutofit/>
          </a:bodyPr>
          <a:lstStyle>
            <a:lvl1pPr indent="-228600" lvl="0" marL="457200" rtl="0" algn="r">
              <a:spcBef>
                <a:spcPts val="400"/>
              </a:spcBef>
              <a:spcAft>
                <a:spcPts val="0"/>
              </a:spcAft>
              <a:buSzPts val="2900"/>
              <a:buNone/>
              <a:defRPr sz="2000">
                <a:solidFill>
                  <a:schemeClr val="dk1"/>
                </a:solidFill>
              </a:defRPr>
            </a:lvl1pPr>
            <a:lvl2pPr indent="-228600" lvl="1" marL="914400" rtl="0" algn="l">
              <a:spcBef>
                <a:spcPts val="600"/>
              </a:spcBef>
              <a:spcAft>
                <a:spcPts val="0"/>
              </a:spcAft>
              <a:buSzPts val="2610"/>
              <a:buNone/>
              <a:defRPr sz="1800">
                <a:solidFill>
                  <a:srgbClr val="888888"/>
                </a:solidFill>
              </a:defRPr>
            </a:lvl2pPr>
            <a:lvl3pPr indent="-228600" lvl="2" marL="1371600" rtl="0" algn="l">
              <a:spcBef>
                <a:spcPts val="600"/>
              </a:spcBef>
              <a:spcAft>
                <a:spcPts val="0"/>
              </a:spcAft>
              <a:buSzPts val="2320"/>
              <a:buNone/>
              <a:defRPr sz="1600">
                <a:solidFill>
                  <a:srgbClr val="888888"/>
                </a:solidFill>
              </a:defRPr>
            </a:lvl3pPr>
            <a:lvl4pPr indent="-228600" lvl="3" marL="1828800" rtl="0" algn="l">
              <a:spcBef>
                <a:spcPts val="600"/>
              </a:spcBef>
              <a:spcAft>
                <a:spcPts val="0"/>
              </a:spcAft>
              <a:buSzPts val="2030"/>
              <a:buNone/>
              <a:defRPr sz="1400">
                <a:solidFill>
                  <a:srgbClr val="888888"/>
                </a:solidFill>
              </a:defRPr>
            </a:lvl4pPr>
            <a:lvl5pPr indent="-228600" lvl="4" marL="2286000" rtl="0" algn="l">
              <a:spcBef>
                <a:spcPts val="600"/>
              </a:spcBef>
              <a:spcAft>
                <a:spcPts val="0"/>
              </a:spcAft>
              <a:buSzPts val="2030"/>
              <a:buNone/>
              <a:defRPr sz="1400">
                <a:solidFill>
                  <a:srgbClr val="888888"/>
                </a:solidFill>
              </a:defRPr>
            </a:lvl5pPr>
            <a:lvl6pPr indent="-228600" lvl="5" marL="2743200" rtl="0" algn="l">
              <a:spcBef>
                <a:spcPts val="600"/>
              </a:spcBef>
              <a:spcAft>
                <a:spcPts val="0"/>
              </a:spcAft>
              <a:buSzPts val="2030"/>
              <a:buNone/>
              <a:defRPr sz="1400">
                <a:solidFill>
                  <a:srgbClr val="888888"/>
                </a:solidFill>
              </a:defRPr>
            </a:lvl6pPr>
            <a:lvl7pPr indent="-228600" lvl="6" marL="3200400" rtl="0" algn="l">
              <a:spcBef>
                <a:spcPts val="600"/>
              </a:spcBef>
              <a:spcAft>
                <a:spcPts val="0"/>
              </a:spcAft>
              <a:buSzPts val="2030"/>
              <a:buNone/>
              <a:defRPr sz="1400">
                <a:solidFill>
                  <a:srgbClr val="888888"/>
                </a:solidFill>
              </a:defRPr>
            </a:lvl7pPr>
            <a:lvl8pPr indent="-228600" lvl="7" marL="3657600" rtl="0" algn="l">
              <a:spcBef>
                <a:spcPts val="600"/>
              </a:spcBef>
              <a:spcAft>
                <a:spcPts val="0"/>
              </a:spcAft>
              <a:buSzPts val="2030"/>
              <a:buNone/>
              <a:defRPr sz="1400">
                <a:solidFill>
                  <a:srgbClr val="888888"/>
                </a:solidFill>
              </a:defRPr>
            </a:lvl8pPr>
            <a:lvl9pPr indent="-228600" lvl="8" marL="4114800" rtl="0" algn="l">
              <a:spcBef>
                <a:spcPts val="600"/>
              </a:spcBef>
              <a:spcAft>
                <a:spcPts val="600"/>
              </a:spcAft>
              <a:buSzPts val="2030"/>
              <a:buNone/>
              <a:defRPr sz="1400">
                <a:solidFill>
                  <a:srgbClr val="888888"/>
                </a:solidFill>
              </a:defRPr>
            </a:lvl9pPr>
          </a:lstStyle>
          <a:p/>
        </p:txBody>
      </p:sp>
      <p:sp>
        <p:nvSpPr>
          <p:cNvPr id="133" name="Google Shape;133;p28"/>
          <p:cNvSpPr txBox="1"/>
          <p:nvPr>
            <p:ph idx="10" type="dt"/>
          </p:nvPr>
        </p:nvSpPr>
        <p:spPr>
          <a:xfrm>
            <a:off x="9732656" y="5883275"/>
            <a:ext cx="1143000" cy="365100"/>
          </a:xfrm>
          <a:prstGeom prst="rect">
            <a:avLst/>
          </a:prstGeom>
          <a:noFill/>
          <a:ln>
            <a:noFill/>
          </a:ln>
        </p:spPr>
        <p:txBody>
          <a:bodyPr anchorCtr="0" anchor="ctr" bIns="45700" lIns="91425" spcFirstLastPara="1" rIns="91425" wrap="square" tIns="45700">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34" name="Google Shape;134;p28"/>
          <p:cNvSpPr txBox="1"/>
          <p:nvPr>
            <p:ph idx="11" type="ftr"/>
          </p:nvPr>
        </p:nvSpPr>
        <p:spPr>
          <a:xfrm>
            <a:off x="2572279" y="5883275"/>
            <a:ext cx="7084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35" name="Google Shape;135;p28"/>
          <p:cNvSpPr txBox="1"/>
          <p:nvPr>
            <p:ph idx="12" type="sldNum"/>
          </p:nvPr>
        </p:nvSpPr>
        <p:spPr>
          <a:xfrm>
            <a:off x="10951856" y="5883275"/>
            <a:ext cx="5511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Name Card">
  <p:cSld name="Quote Name Card">
    <p:spTree>
      <p:nvGrpSpPr>
        <p:cNvPr id="136" name="Shape 136"/>
        <p:cNvGrpSpPr/>
        <p:nvPr/>
      </p:nvGrpSpPr>
      <p:grpSpPr>
        <a:xfrm>
          <a:off x="0" y="0"/>
          <a:ext cx="0" cy="0"/>
          <a:chOff x="0" y="0"/>
          <a:chExt cx="0" cy="0"/>
        </a:xfrm>
      </p:grpSpPr>
      <p:sp>
        <p:nvSpPr>
          <p:cNvPr id="137" name="Google Shape;137;p29"/>
          <p:cNvSpPr txBox="1"/>
          <p:nvPr/>
        </p:nvSpPr>
        <p:spPr>
          <a:xfrm>
            <a:off x="1598612" y="863023"/>
            <a:ext cx="609600" cy="5847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8000"/>
              <a:buFont typeface="Corbel"/>
              <a:buNone/>
            </a:pPr>
            <a:r>
              <a:rPr b="0" lang="en-US" sz="8000" cap="none">
                <a:solidFill>
                  <a:schemeClr val="dk1"/>
                </a:solidFill>
                <a:latin typeface="Corbel"/>
                <a:ea typeface="Corbel"/>
                <a:cs typeface="Corbel"/>
                <a:sym typeface="Corbel"/>
              </a:rPr>
              <a:t>“</a:t>
            </a:r>
            <a:endParaRPr/>
          </a:p>
        </p:txBody>
      </p:sp>
      <p:sp>
        <p:nvSpPr>
          <p:cNvPr id="138" name="Google Shape;138;p29"/>
          <p:cNvSpPr txBox="1"/>
          <p:nvPr/>
        </p:nvSpPr>
        <p:spPr>
          <a:xfrm>
            <a:off x="10893425" y="2819399"/>
            <a:ext cx="609600" cy="5847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Clr>
                <a:schemeClr val="dk1"/>
              </a:buClr>
              <a:buSzPts val="8000"/>
              <a:buFont typeface="Corbel"/>
              <a:buNone/>
            </a:pPr>
            <a:r>
              <a:rPr b="0" lang="en-US" sz="8000" cap="none">
                <a:solidFill>
                  <a:schemeClr val="dk1"/>
                </a:solidFill>
                <a:latin typeface="Corbel"/>
                <a:ea typeface="Corbel"/>
                <a:cs typeface="Corbel"/>
                <a:sym typeface="Corbel"/>
              </a:rPr>
              <a:t>”</a:t>
            </a:r>
            <a:endParaRPr/>
          </a:p>
        </p:txBody>
      </p:sp>
      <p:sp>
        <p:nvSpPr>
          <p:cNvPr id="139" name="Google Shape;139;p29"/>
          <p:cNvSpPr txBox="1"/>
          <p:nvPr>
            <p:ph type="title"/>
          </p:nvPr>
        </p:nvSpPr>
        <p:spPr>
          <a:xfrm>
            <a:off x="2208212" y="685800"/>
            <a:ext cx="8990100" cy="2743200"/>
          </a:xfrm>
          <a:prstGeom prst="rect">
            <a:avLst/>
          </a:prstGeom>
          <a:noFill/>
          <a:ln>
            <a:noFill/>
          </a:ln>
        </p:spPr>
        <p:txBody>
          <a:bodyPr anchorCtr="0" anchor="ctr" bIns="45700" lIns="91425" spcFirstLastPara="1" rIns="91425" wrap="square" tIns="45700">
            <a:normAutofit/>
          </a:bodyPr>
          <a:lstStyle>
            <a:lvl1pPr lvl="0" rtl="0" algn="ctr">
              <a:spcBef>
                <a:spcPts val="0"/>
              </a:spcBef>
              <a:spcAft>
                <a:spcPts val="0"/>
              </a:spcAft>
              <a:buClr>
                <a:schemeClr val="dk1"/>
              </a:buClr>
              <a:buSzPts val="3200"/>
              <a:buFont typeface="Corbel"/>
              <a:buNone/>
              <a:defRPr b="0" sz="3200" cap="none">
                <a:solidFill>
                  <a:schemeClr val="dk1"/>
                </a:solidFill>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40" name="Google Shape;140;p29"/>
          <p:cNvSpPr txBox="1"/>
          <p:nvPr>
            <p:ph idx="1" type="body"/>
          </p:nvPr>
        </p:nvSpPr>
        <p:spPr>
          <a:xfrm>
            <a:off x="1484313" y="3886200"/>
            <a:ext cx="10018800" cy="888900"/>
          </a:xfrm>
          <a:prstGeom prst="rect">
            <a:avLst/>
          </a:prstGeom>
          <a:noFill/>
          <a:ln>
            <a:noFill/>
          </a:ln>
        </p:spPr>
        <p:txBody>
          <a:bodyPr anchorCtr="0" anchor="b" bIns="45700" lIns="91425" spcFirstLastPara="1" rIns="91425" wrap="square" tIns="45700">
            <a:normAutofit/>
          </a:bodyPr>
          <a:lstStyle>
            <a:lvl1pPr indent="-228600" lvl="0" marL="457200" rtl="0" algn="r">
              <a:spcBef>
                <a:spcPts val="480"/>
              </a:spcBef>
              <a:spcAft>
                <a:spcPts val="0"/>
              </a:spcAft>
              <a:buSzPts val="3480"/>
              <a:buNone/>
              <a:defRPr b="0" sz="2400" cap="none">
                <a:solidFill>
                  <a:schemeClr val="dk1"/>
                </a:solidFill>
              </a:defRPr>
            </a:lvl1pPr>
            <a:lvl2pPr indent="-394335" lvl="1" marL="914400" rtl="0" algn="l">
              <a:spcBef>
                <a:spcPts val="600"/>
              </a:spcBef>
              <a:spcAft>
                <a:spcPts val="0"/>
              </a:spcAft>
              <a:buSzPts val="2610"/>
              <a:buChar char="•"/>
              <a:defRPr/>
            </a:lvl2pPr>
            <a:lvl3pPr indent="-394335" lvl="2" marL="1371600" rtl="0" algn="l">
              <a:spcBef>
                <a:spcPts val="600"/>
              </a:spcBef>
              <a:spcAft>
                <a:spcPts val="0"/>
              </a:spcAft>
              <a:buSzPts val="2610"/>
              <a:buChar char="•"/>
              <a:defRPr/>
            </a:lvl3pPr>
            <a:lvl4pPr indent="-394335" lvl="3" marL="1828800" rtl="0" algn="l">
              <a:spcBef>
                <a:spcPts val="600"/>
              </a:spcBef>
              <a:spcAft>
                <a:spcPts val="0"/>
              </a:spcAft>
              <a:buSzPts val="2610"/>
              <a:buChar char="•"/>
              <a:defRPr/>
            </a:lvl4pPr>
            <a:lvl5pPr indent="-394335" lvl="4" marL="2286000" rtl="0" algn="l">
              <a:spcBef>
                <a:spcPts val="600"/>
              </a:spcBef>
              <a:spcAft>
                <a:spcPts val="0"/>
              </a:spcAft>
              <a:buSzPts val="2610"/>
              <a:buChar char="•"/>
              <a:defRPr/>
            </a:lvl5pPr>
            <a:lvl6pPr indent="-394335" lvl="5" marL="2743200" rtl="0" algn="l">
              <a:spcBef>
                <a:spcPts val="600"/>
              </a:spcBef>
              <a:spcAft>
                <a:spcPts val="0"/>
              </a:spcAft>
              <a:buSzPts val="2610"/>
              <a:buChar char="•"/>
              <a:defRPr/>
            </a:lvl6pPr>
            <a:lvl7pPr indent="-394335" lvl="6" marL="3200400" rtl="0" algn="l">
              <a:spcBef>
                <a:spcPts val="600"/>
              </a:spcBef>
              <a:spcAft>
                <a:spcPts val="0"/>
              </a:spcAft>
              <a:buSzPts val="2610"/>
              <a:buChar char="•"/>
              <a:defRPr/>
            </a:lvl7pPr>
            <a:lvl8pPr indent="-394334" lvl="7" marL="3657600" rtl="0" algn="l">
              <a:spcBef>
                <a:spcPts val="600"/>
              </a:spcBef>
              <a:spcAft>
                <a:spcPts val="0"/>
              </a:spcAft>
              <a:buSzPts val="2610"/>
              <a:buChar char="•"/>
              <a:defRPr/>
            </a:lvl8pPr>
            <a:lvl9pPr indent="-394334" lvl="8" marL="4114800" rtl="0" algn="l">
              <a:spcBef>
                <a:spcPts val="600"/>
              </a:spcBef>
              <a:spcAft>
                <a:spcPts val="600"/>
              </a:spcAft>
              <a:buSzPts val="2610"/>
              <a:buChar char="•"/>
              <a:defRPr/>
            </a:lvl9pPr>
          </a:lstStyle>
          <a:p/>
        </p:txBody>
      </p:sp>
      <p:sp>
        <p:nvSpPr>
          <p:cNvPr id="141" name="Google Shape;141;p29"/>
          <p:cNvSpPr txBox="1"/>
          <p:nvPr>
            <p:ph idx="2" type="body"/>
          </p:nvPr>
        </p:nvSpPr>
        <p:spPr>
          <a:xfrm>
            <a:off x="1484312" y="4775200"/>
            <a:ext cx="10018800" cy="1016100"/>
          </a:xfrm>
          <a:prstGeom prst="rect">
            <a:avLst/>
          </a:prstGeom>
          <a:noFill/>
          <a:ln>
            <a:noFill/>
          </a:ln>
        </p:spPr>
        <p:txBody>
          <a:bodyPr anchorCtr="0" anchor="t" bIns="45700" lIns="91425" spcFirstLastPara="1" rIns="91425" wrap="square" tIns="45700">
            <a:normAutofit/>
          </a:bodyPr>
          <a:lstStyle>
            <a:lvl1pPr indent="-228600" lvl="0" marL="457200" rtl="0" algn="r">
              <a:spcBef>
                <a:spcPts val="360"/>
              </a:spcBef>
              <a:spcAft>
                <a:spcPts val="0"/>
              </a:spcAft>
              <a:buSzPts val="2610"/>
              <a:buNone/>
              <a:defRPr sz="1800">
                <a:solidFill>
                  <a:schemeClr val="dk1"/>
                </a:solidFill>
              </a:defRPr>
            </a:lvl1pPr>
            <a:lvl2pPr indent="-228600" lvl="1" marL="914400" rtl="0" algn="l">
              <a:spcBef>
                <a:spcPts val="600"/>
              </a:spcBef>
              <a:spcAft>
                <a:spcPts val="0"/>
              </a:spcAft>
              <a:buSzPts val="2610"/>
              <a:buNone/>
              <a:defRPr sz="1800">
                <a:solidFill>
                  <a:srgbClr val="888888"/>
                </a:solidFill>
              </a:defRPr>
            </a:lvl2pPr>
            <a:lvl3pPr indent="-228600" lvl="2" marL="1371600" rtl="0" algn="l">
              <a:spcBef>
                <a:spcPts val="600"/>
              </a:spcBef>
              <a:spcAft>
                <a:spcPts val="0"/>
              </a:spcAft>
              <a:buSzPts val="2320"/>
              <a:buNone/>
              <a:defRPr sz="1600">
                <a:solidFill>
                  <a:srgbClr val="888888"/>
                </a:solidFill>
              </a:defRPr>
            </a:lvl3pPr>
            <a:lvl4pPr indent="-228600" lvl="3" marL="1828800" rtl="0" algn="l">
              <a:spcBef>
                <a:spcPts val="600"/>
              </a:spcBef>
              <a:spcAft>
                <a:spcPts val="0"/>
              </a:spcAft>
              <a:buSzPts val="2030"/>
              <a:buNone/>
              <a:defRPr sz="1400">
                <a:solidFill>
                  <a:srgbClr val="888888"/>
                </a:solidFill>
              </a:defRPr>
            </a:lvl4pPr>
            <a:lvl5pPr indent="-228600" lvl="4" marL="2286000" rtl="0" algn="l">
              <a:spcBef>
                <a:spcPts val="600"/>
              </a:spcBef>
              <a:spcAft>
                <a:spcPts val="0"/>
              </a:spcAft>
              <a:buSzPts val="2030"/>
              <a:buNone/>
              <a:defRPr sz="1400">
                <a:solidFill>
                  <a:srgbClr val="888888"/>
                </a:solidFill>
              </a:defRPr>
            </a:lvl5pPr>
            <a:lvl6pPr indent="-228600" lvl="5" marL="2743200" rtl="0" algn="l">
              <a:spcBef>
                <a:spcPts val="600"/>
              </a:spcBef>
              <a:spcAft>
                <a:spcPts val="0"/>
              </a:spcAft>
              <a:buSzPts val="2030"/>
              <a:buNone/>
              <a:defRPr sz="1400">
                <a:solidFill>
                  <a:srgbClr val="888888"/>
                </a:solidFill>
              </a:defRPr>
            </a:lvl6pPr>
            <a:lvl7pPr indent="-228600" lvl="6" marL="3200400" rtl="0" algn="l">
              <a:spcBef>
                <a:spcPts val="600"/>
              </a:spcBef>
              <a:spcAft>
                <a:spcPts val="0"/>
              </a:spcAft>
              <a:buSzPts val="2030"/>
              <a:buNone/>
              <a:defRPr sz="1400">
                <a:solidFill>
                  <a:srgbClr val="888888"/>
                </a:solidFill>
              </a:defRPr>
            </a:lvl7pPr>
            <a:lvl8pPr indent="-228600" lvl="7" marL="3657600" rtl="0" algn="l">
              <a:spcBef>
                <a:spcPts val="600"/>
              </a:spcBef>
              <a:spcAft>
                <a:spcPts val="0"/>
              </a:spcAft>
              <a:buSzPts val="2030"/>
              <a:buNone/>
              <a:defRPr sz="1400">
                <a:solidFill>
                  <a:srgbClr val="888888"/>
                </a:solidFill>
              </a:defRPr>
            </a:lvl8pPr>
            <a:lvl9pPr indent="-228600" lvl="8" marL="4114800" rtl="0" algn="l">
              <a:spcBef>
                <a:spcPts val="600"/>
              </a:spcBef>
              <a:spcAft>
                <a:spcPts val="600"/>
              </a:spcAft>
              <a:buSzPts val="2030"/>
              <a:buNone/>
              <a:defRPr sz="1400">
                <a:solidFill>
                  <a:srgbClr val="888888"/>
                </a:solidFill>
              </a:defRPr>
            </a:lvl9pPr>
          </a:lstStyle>
          <a:p/>
        </p:txBody>
      </p:sp>
      <p:sp>
        <p:nvSpPr>
          <p:cNvPr id="142" name="Google Shape;142;p29"/>
          <p:cNvSpPr txBox="1"/>
          <p:nvPr>
            <p:ph idx="10" type="dt"/>
          </p:nvPr>
        </p:nvSpPr>
        <p:spPr>
          <a:xfrm>
            <a:off x="9732656" y="5883275"/>
            <a:ext cx="1143000" cy="365100"/>
          </a:xfrm>
          <a:prstGeom prst="rect">
            <a:avLst/>
          </a:prstGeom>
          <a:noFill/>
          <a:ln>
            <a:noFill/>
          </a:ln>
        </p:spPr>
        <p:txBody>
          <a:bodyPr anchorCtr="0" anchor="ctr" bIns="45700" lIns="91425" spcFirstLastPara="1" rIns="91425" wrap="square" tIns="45700">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43" name="Google Shape;143;p29"/>
          <p:cNvSpPr txBox="1"/>
          <p:nvPr>
            <p:ph idx="11" type="ftr"/>
          </p:nvPr>
        </p:nvSpPr>
        <p:spPr>
          <a:xfrm>
            <a:off x="2572279" y="5883275"/>
            <a:ext cx="7084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44" name="Google Shape;144;p29"/>
          <p:cNvSpPr txBox="1"/>
          <p:nvPr>
            <p:ph idx="12" type="sldNum"/>
          </p:nvPr>
        </p:nvSpPr>
        <p:spPr>
          <a:xfrm>
            <a:off x="10951856" y="5883275"/>
            <a:ext cx="5511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ue or False">
  <p:cSld name="True or False">
    <p:spTree>
      <p:nvGrpSpPr>
        <p:cNvPr id="145" name="Shape 145"/>
        <p:cNvGrpSpPr/>
        <p:nvPr/>
      </p:nvGrpSpPr>
      <p:grpSpPr>
        <a:xfrm>
          <a:off x="0" y="0"/>
          <a:ext cx="0" cy="0"/>
          <a:chOff x="0" y="0"/>
          <a:chExt cx="0" cy="0"/>
        </a:xfrm>
      </p:grpSpPr>
      <p:sp>
        <p:nvSpPr>
          <p:cNvPr id="146" name="Google Shape;146;p30"/>
          <p:cNvSpPr txBox="1"/>
          <p:nvPr>
            <p:ph type="title"/>
          </p:nvPr>
        </p:nvSpPr>
        <p:spPr>
          <a:xfrm>
            <a:off x="1484313" y="685800"/>
            <a:ext cx="10018800" cy="2727300"/>
          </a:xfrm>
          <a:prstGeom prst="rect">
            <a:avLst/>
          </a:prstGeom>
          <a:noFill/>
          <a:ln>
            <a:noFill/>
          </a:ln>
        </p:spPr>
        <p:txBody>
          <a:bodyPr anchorCtr="0" anchor="ctr" bIns="45700" lIns="91425" spcFirstLastPara="1" rIns="91425" wrap="square" tIns="45700">
            <a:normAutofit/>
          </a:bodyPr>
          <a:lstStyle>
            <a:lvl1pPr lvl="0" rtl="0" algn="ctr">
              <a:spcBef>
                <a:spcPts val="0"/>
              </a:spcBef>
              <a:spcAft>
                <a:spcPts val="0"/>
              </a:spcAft>
              <a:buClr>
                <a:schemeClr val="dk1"/>
              </a:buClr>
              <a:buSzPts val="4000"/>
              <a:buFont typeface="Corbel"/>
              <a:buNone/>
              <a:defRPr b="0"/>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47" name="Google Shape;147;p30"/>
          <p:cNvSpPr txBox="1"/>
          <p:nvPr>
            <p:ph idx="1" type="body"/>
          </p:nvPr>
        </p:nvSpPr>
        <p:spPr>
          <a:xfrm>
            <a:off x="1484312" y="3505200"/>
            <a:ext cx="10018800" cy="838200"/>
          </a:xfrm>
          <a:prstGeom prst="rect">
            <a:avLst/>
          </a:prstGeom>
          <a:noFill/>
          <a:ln>
            <a:noFill/>
          </a:ln>
        </p:spPr>
        <p:txBody>
          <a:bodyPr anchorCtr="0" anchor="b" bIns="45700" lIns="91425" spcFirstLastPara="1" rIns="91425" wrap="square" tIns="45700">
            <a:normAutofit/>
          </a:bodyPr>
          <a:lstStyle>
            <a:lvl1pPr indent="-228600" lvl="0" marL="457200" rtl="0" algn="l">
              <a:spcBef>
                <a:spcPts val="560"/>
              </a:spcBef>
              <a:spcAft>
                <a:spcPts val="0"/>
              </a:spcAft>
              <a:buSzPts val="4060"/>
              <a:buNone/>
              <a:defRPr b="0" sz="2800" cap="none">
                <a:solidFill>
                  <a:schemeClr val="dk1"/>
                </a:solidFill>
              </a:defRPr>
            </a:lvl1pPr>
            <a:lvl2pPr indent="-394335" lvl="1" marL="914400" rtl="0" algn="l">
              <a:spcBef>
                <a:spcPts val="600"/>
              </a:spcBef>
              <a:spcAft>
                <a:spcPts val="0"/>
              </a:spcAft>
              <a:buSzPts val="2610"/>
              <a:buChar char="•"/>
              <a:defRPr/>
            </a:lvl2pPr>
            <a:lvl3pPr indent="-394335" lvl="2" marL="1371600" rtl="0" algn="l">
              <a:spcBef>
                <a:spcPts val="600"/>
              </a:spcBef>
              <a:spcAft>
                <a:spcPts val="0"/>
              </a:spcAft>
              <a:buSzPts val="2610"/>
              <a:buChar char="•"/>
              <a:defRPr/>
            </a:lvl3pPr>
            <a:lvl4pPr indent="-394335" lvl="3" marL="1828800" rtl="0" algn="l">
              <a:spcBef>
                <a:spcPts val="600"/>
              </a:spcBef>
              <a:spcAft>
                <a:spcPts val="0"/>
              </a:spcAft>
              <a:buSzPts val="2610"/>
              <a:buChar char="•"/>
              <a:defRPr/>
            </a:lvl4pPr>
            <a:lvl5pPr indent="-394335" lvl="4" marL="2286000" rtl="0" algn="l">
              <a:spcBef>
                <a:spcPts val="600"/>
              </a:spcBef>
              <a:spcAft>
                <a:spcPts val="0"/>
              </a:spcAft>
              <a:buSzPts val="2610"/>
              <a:buChar char="•"/>
              <a:defRPr/>
            </a:lvl5pPr>
            <a:lvl6pPr indent="-394335" lvl="5" marL="2743200" rtl="0" algn="l">
              <a:spcBef>
                <a:spcPts val="600"/>
              </a:spcBef>
              <a:spcAft>
                <a:spcPts val="0"/>
              </a:spcAft>
              <a:buSzPts val="2610"/>
              <a:buChar char="•"/>
              <a:defRPr/>
            </a:lvl6pPr>
            <a:lvl7pPr indent="-394335" lvl="6" marL="3200400" rtl="0" algn="l">
              <a:spcBef>
                <a:spcPts val="600"/>
              </a:spcBef>
              <a:spcAft>
                <a:spcPts val="0"/>
              </a:spcAft>
              <a:buSzPts val="2610"/>
              <a:buChar char="•"/>
              <a:defRPr/>
            </a:lvl7pPr>
            <a:lvl8pPr indent="-394334" lvl="7" marL="3657600" rtl="0" algn="l">
              <a:spcBef>
                <a:spcPts val="600"/>
              </a:spcBef>
              <a:spcAft>
                <a:spcPts val="0"/>
              </a:spcAft>
              <a:buSzPts val="2610"/>
              <a:buChar char="•"/>
              <a:defRPr/>
            </a:lvl8pPr>
            <a:lvl9pPr indent="-394334" lvl="8" marL="4114800" rtl="0" algn="l">
              <a:spcBef>
                <a:spcPts val="600"/>
              </a:spcBef>
              <a:spcAft>
                <a:spcPts val="600"/>
              </a:spcAft>
              <a:buSzPts val="2610"/>
              <a:buChar char="•"/>
              <a:defRPr/>
            </a:lvl9pPr>
          </a:lstStyle>
          <a:p/>
        </p:txBody>
      </p:sp>
      <p:sp>
        <p:nvSpPr>
          <p:cNvPr id="148" name="Google Shape;148;p30"/>
          <p:cNvSpPr txBox="1"/>
          <p:nvPr>
            <p:ph idx="2" type="body"/>
          </p:nvPr>
        </p:nvSpPr>
        <p:spPr>
          <a:xfrm>
            <a:off x="1484311" y="4343400"/>
            <a:ext cx="10018800" cy="1447800"/>
          </a:xfrm>
          <a:prstGeom prst="rect">
            <a:avLst/>
          </a:prstGeom>
          <a:noFill/>
          <a:ln>
            <a:noFill/>
          </a:ln>
        </p:spPr>
        <p:txBody>
          <a:bodyPr anchorCtr="0" anchor="t" bIns="45700" lIns="91425" spcFirstLastPara="1" rIns="91425" wrap="square" tIns="45700">
            <a:normAutofit/>
          </a:bodyPr>
          <a:lstStyle>
            <a:lvl1pPr indent="-228600" lvl="0" marL="457200" rtl="0" algn="l">
              <a:spcBef>
                <a:spcPts val="360"/>
              </a:spcBef>
              <a:spcAft>
                <a:spcPts val="0"/>
              </a:spcAft>
              <a:buSzPts val="2610"/>
              <a:buNone/>
              <a:defRPr sz="1800">
                <a:solidFill>
                  <a:schemeClr val="dk1"/>
                </a:solidFill>
              </a:defRPr>
            </a:lvl1pPr>
            <a:lvl2pPr indent="-228600" lvl="1" marL="914400" rtl="0" algn="l">
              <a:spcBef>
                <a:spcPts val="600"/>
              </a:spcBef>
              <a:spcAft>
                <a:spcPts val="0"/>
              </a:spcAft>
              <a:buSzPts val="2610"/>
              <a:buNone/>
              <a:defRPr sz="1800">
                <a:solidFill>
                  <a:srgbClr val="888888"/>
                </a:solidFill>
              </a:defRPr>
            </a:lvl2pPr>
            <a:lvl3pPr indent="-228600" lvl="2" marL="1371600" rtl="0" algn="l">
              <a:spcBef>
                <a:spcPts val="600"/>
              </a:spcBef>
              <a:spcAft>
                <a:spcPts val="0"/>
              </a:spcAft>
              <a:buSzPts val="2320"/>
              <a:buNone/>
              <a:defRPr sz="1600">
                <a:solidFill>
                  <a:srgbClr val="888888"/>
                </a:solidFill>
              </a:defRPr>
            </a:lvl3pPr>
            <a:lvl4pPr indent="-228600" lvl="3" marL="1828800" rtl="0" algn="l">
              <a:spcBef>
                <a:spcPts val="600"/>
              </a:spcBef>
              <a:spcAft>
                <a:spcPts val="0"/>
              </a:spcAft>
              <a:buSzPts val="2030"/>
              <a:buNone/>
              <a:defRPr sz="1400">
                <a:solidFill>
                  <a:srgbClr val="888888"/>
                </a:solidFill>
              </a:defRPr>
            </a:lvl4pPr>
            <a:lvl5pPr indent="-228600" lvl="4" marL="2286000" rtl="0" algn="l">
              <a:spcBef>
                <a:spcPts val="600"/>
              </a:spcBef>
              <a:spcAft>
                <a:spcPts val="0"/>
              </a:spcAft>
              <a:buSzPts val="2030"/>
              <a:buNone/>
              <a:defRPr sz="1400">
                <a:solidFill>
                  <a:srgbClr val="888888"/>
                </a:solidFill>
              </a:defRPr>
            </a:lvl5pPr>
            <a:lvl6pPr indent="-228600" lvl="5" marL="2743200" rtl="0" algn="l">
              <a:spcBef>
                <a:spcPts val="600"/>
              </a:spcBef>
              <a:spcAft>
                <a:spcPts val="0"/>
              </a:spcAft>
              <a:buSzPts val="2030"/>
              <a:buNone/>
              <a:defRPr sz="1400">
                <a:solidFill>
                  <a:srgbClr val="888888"/>
                </a:solidFill>
              </a:defRPr>
            </a:lvl6pPr>
            <a:lvl7pPr indent="-228600" lvl="6" marL="3200400" rtl="0" algn="l">
              <a:spcBef>
                <a:spcPts val="600"/>
              </a:spcBef>
              <a:spcAft>
                <a:spcPts val="0"/>
              </a:spcAft>
              <a:buSzPts val="2030"/>
              <a:buNone/>
              <a:defRPr sz="1400">
                <a:solidFill>
                  <a:srgbClr val="888888"/>
                </a:solidFill>
              </a:defRPr>
            </a:lvl7pPr>
            <a:lvl8pPr indent="-228600" lvl="7" marL="3657600" rtl="0" algn="l">
              <a:spcBef>
                <a:spcPts val="600"/>
              </a:spcBef>
              <a:spcAft>
                <a:spcPts val="0"/>
              </a:spcAft>
              <a:buSzPts val="2030"/>
              <a:buNone/>
              <a:defRPr sz="1400">
                <a:solidFill>
                  <a:srgbClr val="888888"/>
                </a:solidFill>
              </a:defRPr>
            </a:lvl8pPr>
            <a:lvl9pPr indent="-228600" lvl="8" marL="4114800" rtl="0" algn="l">
              <a:spcBef>
                <a:spcPts val="600"/>
              </a:spcBef>
              <a:spcAft>
                <a:spcPts val="600"/>
              </a:spcAft>
              <a:buSzPts val="2030"/>
              <a:buNone/>
              <a:defRPr sz="1400">
                <a:solidFill>
                  <a:srgbClr val="888888"/>
                </a:solidFill>
              </a:defRPr>
            </a:lvl9pPr>
          </a:lstStyle>
          <a:p/>
        </p:txBody>
      </p:sp>
      <p:sp>
        <p:nvSpPr>
          <p:cNvPr id="149" name="Google Shape;149;p30"/>
          <p:cNvSpPr txBox="1"/>
          <p:nvPr>
            <p:ph idx="10" type="dt"/>
          </p:nvPr>
        </p:nvSpPr>
        <p:spPr>
          <a:xfrm>
            <a:off x="9732656" y="5883275"/>
            <a:ext cx="1143000" cy="365100"/>
          </a:xfrm>
          <a:prstGeom prst="rect">
            <a:avLst/>
          </a:prstGeom>
          <a:noFill/>
          <a:ln>
            <a:noFill/>
          </a:ln>
        </p:spPr>
        <p:txBody>
          <a:bodyPr anchorCtr="0" anchor="ctr" bIns="45700" lIns="91425" spcFirstLastPara="1" rIns="91425" wrap="square" tIns="45700">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50" name="Google Shape;150;p30"/>
          <p:cNvSpPr txBox="1"/>
          <p:nvPr>
            <p:ph idx="11" type="ftr"/>
          </p:nvPr>
        </p:nvSpPr>
        <p:spPr>
          <a:xfrm>
            <a:off x="2572279" y="5883275"/>
            <a:ext cx="7084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51" name="Google Shape;151;p30"/>
          <p:cNvSpPr txBox="1"/>
          <p:nvPr>
            <p:ph idx="12" type="sldNum"/>
          </p:nvPr>
        </p:nvSpPr>
        <p:spPr>
          <a:xfrm>
            <a:off x="10951856" y="5883275"/>
            <a:ext cx="5511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52" name="Shape 152"/>
        <p:cNvGrpSpPr/>
        <p:nvPr/>
      </p:nvGrpSpPr>
      <p:grpSpPr>
        <a:xfrm>
          <a:off x="0" y="0"/>
          <a:ext cx="0" cy="0"/>
          <a:chOff x="0" y="0"/>
          <a:chExt cx="0" cy="0"/>
        </a:xfrm>
      </p:grpSpPr>
      <p:sp>
        <p:nvSpPr>
          <p:cNvPr id="153" name="Google Shape;153;p31"/>
          <p:cNvSpPr txBox="1"/>
          <p:nvPr>
            <p:ph type="title"/>
          </p:nvPr>
        </p:nvSpPr>
        <p:spPr>
          <a:xfrm>
            <a:off x="1484311" y="685800"/>
            <a:ext cx="10018800" cy="1752600"/>
          </a:xfrm>
          <a:prstGeom prst="rect">
            <a:avLst/>
          </a:prstGeom>
          <a:noFill/>
          <a:ln>
            <a:noFill/>
          </a:ln>
        </p:spPr>
        <p:txBody>
          <a:bodyPr anchorCtr="0" anchor="ctr" bIns="45700" lIns="91425" spcFirstLastPara="1" rIns="91425" wrap="square" tIns="45700">
            <a:normAutofit/>
          </a:bodyPr>
          <a:lstStyle>
            <a:lvl1pPr lvl="0" rtl="0" algn="ctr">
              <a:spcBef>
                <a:spcPts val="0"/>
              </a:spcBef>
              <a:spcAft>
                <a:spcPts val="0"/>
              </a:spcAft>
              <a:buClr>
                <a:schemeClr val="dk1"/>
              </a:buClr>
              <a:buSzPts val="4000"/>
              <a:buFont typeface="Corbel"/>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54" name="Google Shape;154;p31"/>
          <p:cNvSpPr txBox="1"/>
          <p:nvPr>
            <p:ph idx="1" type="body"/>
          </p:nvPr>
        </p:nvSpPr>
        <p:spPr>
          <a:xfrm rot="5400000">
            <a:off x="4931523" y="-780301"/>
            <a:ext cx="3124200" cy="10018800"/>
          </a:xfrm>
          <a:prstGeom prst="rect">
            <a:avLst/>
          </a:prstGeom>
          <a:noFill/>
          <a:ln>
            <a:noFill/>
          </a:ln>
        </p:spPr>
        <p:txBody>
          <a:bodyPr anchorCtr="0" anchor="t" bIns="45700" lIns="91425" spcFirstLastPara="1" rIns="91425" wrap="square" tIns="45700">
            <a:normAutofit/>
          </a:bodyPr>
          <a:lstStyle>
            <a:lvl1pPr indent="-394335" lvl="0" marL="457200" rtl="0" algn="l">
              <a:spcBef>
                <a:spcPts val="360"/>
              </a:spcBef>
              <a:spcAft>
                <a:spcPts val="0"/>
              </a:spcAft>
              <a:buSzPts val="2610"/>
              <a:buChar char="•"/>
              <a:defRPr/>
            </a:lvl1pPr>
            <a:lvl2pPr indent="-394335" lvl="1" marL="914400" rtl="0" algn="l">
              <a:spcBef>
                <a:spcPts val="600"/>
              </a:spcBef>
              <a:spcAft>
                <a:spcPts val="0"/>
              </a:spcAft>
              <a:buSzPts val="2610"/>
              <a:buChar char="•"/>
              <a:defRPr/>
            </a:lvl2pPr>
            <a:lvl3pPr indent="-394335" lvl="2" marL="1371600" rtl="0" algn="l">
              <a:spcBef>
                <a:spcPts val="600"/>
              </a:spcBef>
              <a:spcAft>
                <a:spcPts val="0"/>
              </a:spcAft>
              <a:buSzPts val="2610"/>
              <a:buChar char="•"/>
              <a:defRPr/>
            </a:lvl3pPr>
            <a:lvl4pPr indent="-394335" lvl="3" marL="1828800" rtl="0" algn="l">
              <a:spcBef>
                <a:spcPts val="600"/>
              </a:spcBef>
              <a:spcAft>
                <a:spcPts val="0"/>
              </a:spcAft>
              <a:buSzPts val="2610"/>
              <a:buChar char="•"/>
              <a:defRPr/>
            </a:lvl4pPr>
            <a:lvl5pPr indent="-394335" lvl="4" marL="2286000" rtl="0" algn="l">
              <a:spcBef>
                <a:spcPts val="600"/>
              </a:spcBef>
              <a:spcAft>
                <a:spcPts val="0"/>
              </a:spcAft>
              <a:buSzPts val="2610"/>
              <a:buChar char="•"/>
              <a:defRPr/>
            </a:lvl5pPr>
            <a:lvl6pPr indent="-394335" lvl="5" marL="2743200" rtl="0" algn="l">
              <a:spcBef>
                <a:spcPts val="600"/>
              </a:spcBef>
              <a:spcAft>
                <a:spcPts val="0"/>
              </a:spcAft>
              <a:buSzPts val="2610"/>
              <a:buChar char="•"/>
              <a:defRPr/>
            </a:lvl6pPr>
            <a:lvl7pPr indent="-394335" lvl="6" marL="3200400" rtl="0" algn="l">
              <a:spcBef>
                <a:spcPts val="600"/>
              </a:spcBef>
              <a:spcAft>
                <a:spcPts val="0"/>
              </a:spcAft>
              <a:buSzPts val="2610"/>
              <a:buChar char="•"/>
              <a:defRPr/>
            </a:lvl7pPr>
            <a:lvl8pPr indent="-394334" lvl="7" marL="3657600" rtl="0" algn="l">
              <a:spcBef>
                <a:spcPts val="600"/>
              </a:spcBef>
              <a:spcAft>
                <a:spcPts val="0"/>
              </a:spcAft>
              <a:buSzPts val="2610"/>
              <a:buChar char="•"/>
              <a:defRPr/>
            </a:lvl8pPr>
            <a:lvl9pPr indent="-394334" lvl="8" marL="4114800" rtl="0" algn="l">
              <a:spcBef>
                <a:spcPts val="600"/>
              </a:spcBef>
              <a:spcAft>
                <a:spcPts val="600"/>
              </a:spcAft>
              <a:buSzPts val="2610"/>
              <a:buChar char="•"/>
              <a:defRPr/>
            </a:lvl9pPr>
          </a:lstStyle>
          <a:p/>
        </p:txBody>
      </p:sp>
      <p:sp>
        <p:nvSpPr>
          <p:cNvPr id="155" name="Google Shape;155;p31"/>
          <p:cNvSpPr txBox="1"/>
          <p:nvPr>
            <p:ph idx="10" type="dt"/>
          </p:nvPr>
        </p:nvSpPr>
        <p:spPr>
          <a:xfrm>
            <a:off x="9732656" y="5883275"/>
            <a:ext cx="1143000" cy="365100"/>
          </a:xfrm>
          <a:prstGeom prst="rect">
            <a:avLst/>
          </a:prstGeom>
          <a:noFill/>
          <a:ln>
            <a:noFill/>
          </a:ln>
        </p:spPr>
        <p:txBody>
          <a:bodyPr anchorCtr="0" anchor="ctr" bIns="45700" lIns="91425" spcFirstLastPara="1" rIns="91425" wrap="square" tIns="45700">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56" name="Google Shape;156;p31"/>
          <p:cNvSpPr txBox="1"/>
          <p:nvPr>
            <p:ph idx="11" type="ftr"/>
          </p:nvPr>
        </p:nvSpPr>
        <p:spPr>
          <a:xfrm>
            <a:off x="2572279" y="5883275"/>
            <a:ext cx="7084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57" name="Google Shape;157;p31"/>
          <p:cNvSpPr txBox="1"/>
          <p:nvPr>
            <p:ph idx="12" type="sldNum"/>
          </p:nvPr>
        </p:nvSpPr>
        <p:spPr>
          <a:xfrm>
            <a:off x="10951856" y="5883275"/>
            <a:ext cx="5511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58" name="Shape 158"/>
        <p:cNvGrpSpPr/>
        <p:nvPr/>
      </p:nvGrpSpPr>
      <p:grpSpPr>
        <a:xfrm>
          <a:off x="0" y="0"/>
          <a:ext cx="0" cy="0"/>
          <a:chOff x="0" y="0"/>
          <a:chExt cx="0" cy="0"/>
        </a:xfrm>
      </p:grpSpPr>
      <p:sp>
        <p:nvSpPr>
          <p:cNvPr id="159" name="Google Shape;159;p32"/>
          <p:cNvSpPr txBox="1"/>
          <p:nvPr>
            <p:ph type="title"/>
          </p:nvPr>
        </p:nvSpPr>
        <p:spPr>
          <a:xfrm rot="5400000">
            <a:off x="8065174" y="2353350"/>
            <a:ext cx="5105400" cy="1770300"/>
          </a:xfrm>
          <a:prstGeom prst="rect">
            <a:avLst/>
          </a:prstGeom>
          <a:noFill/>
          <a:ln>
            <a:noFill/>
          </a:ln>
        </p:spPr>
        <p:txBody>
          <a:bodyPr anchorCtr="0" anchor="ctr" bIns="45700" lIns="91425" spcFirstLastPara="1" rIns="91425" wrap="square" tIns="45700">
            <a:normAutofit/>
          </a:bodyPr>
          <a:lstStyle>
            <a:lvl1pPr lvl="0" rtl="0" algn="ctr">
              <a:spcBef>
                <a:spcPts val="0"/>
              </a:spcBef>
              <a:spcAft>
                <a:spcPts val="0"/>
              </a:spcAft>
              <a:buClr>
                <a:schemeClr val="dk1"/>
              </a:buClr>
              <a:buSzPts val="18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60" name="Google Shape;160;p32"/>
          <p:cNvSpPr txBox="1"/>
          <p:nvPr>
            <p:ph idx="1" type="body"/>
          </p:nvPr>
        </p:nvSpPr>
        <p:spPr>
          <a:xfrm rot="5400000">
            <a:off x="2941554" y="-771300"/>
            <a:ext cx="5105400" cy="8019600"/>
          </a:xfrm>
          <a:prstGeom prst="rect">
            <a:avLst/>
          </a:prstGeom>
          <a:noFill/>
          <a:ln>
            <a:noFill/>
          </a:ln>
        </p:spPr>
        <p:txBody>
          <a:bodyPr anchorCtr="0" anchor="t" bIns="45700" lIns="91425" spcFirstLastPara="1" rIns="91425" wrap="square" tIns="45700">
            <a:normAutofit/>
          </a:bodyPr>
          <a:lstStyle>
            <a:lvl1pPr indent="-394335" lvl="0" marL="457200" rtl="0" algn="l">
              <a:spcBef>
                <a:spcPts val="360"/>
              </a:spcBef>
              <a:spcAft>
                <a:spcPts val="0"/>
              </a:spcAft>
              <a:buSzPts val="2610"/>
              <a:buChar char="•"/>
              <a:defRPr/>
            </a:lvl1pPr>
            <a:lvl2pPr indent="-394335" lvl="1" marL="914400" rtl="0" algn="l">
              <a:spcBef>
                <a:spcPts val="600"/>
              </a:spcBef>
              <a:spcAft>
                <a:spcPts val="0"/>
              </a:spcAft>
              <a:buSzPts val="2610"/>
              <a:buChar char="•"/>
              <a:defRPr/>
            </a:lvl2pPr>
            <a:lvl3pPr indent="-394335" lvl="2" marL="1371600" rtl="0" algn="l">
              <a:spcBef>
                <a:spcPts val="600"/>
              </a:spcBef>
              <a:spcAft>
                <a:spcPts val="0"/>
              </a:spcAft>
              <a:buSzPts val="2610"/>
              <a:buChar char="•"/>
              <a:defRPr/>
            </a:lvl3pPr>
            <a:lvl4pPr indent="-394335" lvl="3" marL="1828800" rtl="0" algn="l">
              <a:spcBef>
                <a:spcPts val="600"/>
              </a:spcBef>
              <a:spcAft>
                <a:spcPts val="0"/>
              </a:spcAft>
              <a:buSzPts val="2610"/>
              <a:buChar char="•"/>
              <a:defRPr/>
            </a:lvl4pPr>
            <a:lvl5pPr indent="-394335" lvl="4" marL="2286000" rtl="0" algn="l">
              <a:spcBef>
                <a:spcPts val="600"/>
              </a:spcBef>
              <a:spcAft>
                <a:spcPts val="0"/>
              </a:spcAft>
              <a:buSzPts val="2610"/>
              <a:buChar char="•"/>
              <a:defRPr/>
            </a:lvl5pPr>
            <a:lvl6pPr indent="-394335" lvl="5" marL="2743200" rtl="0" algn="l">
              <a:spcBef>
                <a:spcPts val="600"/>
              </a:spcBef>
              <a:spcAft>
                <a:spcPts val="0"/>
              </a:spcAft>
              <a:buSzPts val="2610"/>
              <a:buChar char="•"/>
              <a:defRPr/>
            </a:lvl6pPr>
            <a:lvl7pPr indent="-394335" lvl="6" marL="3200400" rtl="0" algn="l">
              <a:spcBef>
                <a:spcPts val="600"/>
              </a:spcBef>
              <a:spcAft>
                <a:spcPts val="0"/>
              </a:spcAft>
              <a:buSzPts val="2610"/>
              <a:buChar char="•"/>
              <a:defRPr/>
            </a:lvl7pPr>
            <a:lvl8pPr indent="-394334" lvl="7" marL="3657600" rtl="0" algn="l">
              <a:spcBef>
                <a:spcPts val="600"/>
              </a:spcBef>
              <a:spcAft>
                <a:spcPts val="0"/>
              </a:spcAft>
              <a:buSzPts val="2610"/>
              <a:buChar char="•"/>
              <a:defRPr/>
            </a:lvl8pPr>
            <a:lvl9pPr indent="-394334" lvl="8" marL="4114800" rtl="0" algn="l">
              <a:spcBef>
                <a:spcPts val="600"/>
              </a:spcBef>
              <a:spcAft>
                <a:spcPts val="600"/>
              </a:spcAft>
              <a:buSzPts val="2610"/>
              <a:buChar char="•"/>
              <a:defRPr/>
            </a:lvl9pPr>
          </a:lstStyle>
          <a:p/>
        </p:txBody>
      </p:sp>
      <p:sp>
        <p:nvSpPr>
          <p:cNvPr id="161" name="Google Shape;161;p32"/>
          <p:cNvSpPr txBox="1"/>
          <p:nvPr>
            <p:ph idx="10" type="dt"/>
          </p:nvPr>
        </p:nvSpPr>
        <p:spPr>
          <a:xfrm>
            <a:off x="9732656" y="5883275"/>
            <a:ext cx="1143000" cy="365100"/>
          </a:xfrm>
          <a:prstGeom prst="rect">
            <a:avLst/>
          </a:prstGeom>
          <a:noFill/>
          <a:ln>
            <a:noFill/>
          </a:ln>
        </p:spPr>
        <p:txBody>
          <a:bodyPr anchorCtr="0" anchor="ctr" bIns="45700" lIns="91425" spcFirstLastPara="1" rIns="91425" wrap="square" tIns="45700">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62" name="Google Shape;162;p32"/>
          <p:cNvSpPr txBox="1"/>
          <p:nvPr>
            <p:ph idx="11" type="ftr"/>
          </p:nvPr>
        </p:nvSpPr>
        <p:spPr>
          <a:xfrm>
            <a:off x="2572279" y="5883275"/>
            <a:ext cx="7084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63" name="Google Shape;163;p32"/>
          <p:cNvSpPr txBox="1"/>
          <p:nvPr>
            <p:ph idx="12" type="sldNum"/>
          </p:nvPr>
        </p:nvSpPr>
        <p:spPr>
          <a:xfrm>
            <a:off x="10951856" y="5883275"/>
            <a:ext cx="5511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4" name="Shape 44"/>
        <p:cNvGrpSpPr/>
        <p:nvPr/>
      </p:nvGrpSpPr>
      <p:grpSpPr>
        <a:xfrm>
          <a:off x="0" y="0"/>
          <a:ext cx="0" cy="0"/>
          <a:chOff x="0" y="0"/>
          <a:chExt cx="0" cy="0"/>
        </a:xfrm>
      </p:grpSpPr>
      <p:sp>
        <p:nvSpPr>
          <p:cNvPr id="45" name="Google Shape;45;p17"/>
          <p:cNvSpPr txBox="1"/>
          <p:nvPr>
            <p:ph type="title"/>
          </p:nvPr>
        </p:nvSpPr>
        <p:spPr>
          <a:xfrm>
            <a:off x="1484311" y="685800"/>
            <a:ext cx="10018800" cy="1752600"/>
          </a:xfrm>
          <a:prstGeom prst="rect">
            <a:avLst/>
          </a:prstGeom>
          <a:noFill/>
          <a:ln>
            <a:noFill/>
          </a:ln>
        </p:spPr>
        <p:txBody>
          <a:bodyPr anchorCtr="0" anchor="ctr" bIns="45700" lIns="91425" spcFirstLastPara="1" rIns="91425" wrap="square" tIns="45700">
            <a:normAutofit/>
          </a:bodyPr>
          <a:lstStyle>
            <a:lvl1pPr lvl="0" rtl="0" algn="ctr">
              <a:spcBef>
                <a:spcPts val="0"/>
              </a:spcBef>
              <a:spcAft>
                <a:spcPts val="0"/>
              </a:spcAft>
              <a:buClr>
                <a:schemeClr val="dk1"/>
              </a:buClr>
              <a:buSzPts val="18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46" name="Google Shape;46;p17"/>
          <p:cNvSpPr txBox="1"/>
          <p:nvPr>
            <p:ph idx="1" type="body"/>
          </p:nvPr>
        </p:nvSpPr>
        <p:spPr>
          <a:xfrm>
            <a:off x="1484310" y="2666999"/>
            <a:ext cx="10018800" cy="3124200"/>
          </a:xfrm>
          <a:prstGeom prst="rect">
            <a:avLst/>
          </a:prstGeom>
          <a:noFill/>
          <a:ln>
            <a:noFill/>
          </a:ln>
        </p:spPr>
        <p:txBody>
          <a:bodyPr anchorCtr="0" anchor="ctr" bIns="45700" lIns="91425" spcFirstLastPara="1" rIns="91425" wrap="square" tIns="45700">
            <a:normAutofit/>
          </a:bodyPr>
          <a:lstStyle>
            <a:lvl1pPr indent="-394335" lvl="0" marL="457200" rtl="0" algn="l">
              <a:spcBef>
                <a:spcPts val="360"/>
              </a:spcBef>
              <a:spcAft>
                <a:spcPts val="0"/>
              </a:spcAft>
              <a:buSzPts val="2610"/>
              <a:buChar char="•"/>
              <a:defRPr/>
            </a:lvl1pPr>
            <a:lvl2pPr indent="-394335" lvl="1" marL="914400" rtl="0" algn="l">
              <a:spcBef>
                <a:spcPts val="600"/>
              </a:spcBef>
              <a:spcAft>
                <a:spcPts val="0"/>
              </a:spcAft>
              <a:buSzPts val="2610"/>
              <a:buChar char="•"/>
              <a:defRPr/>
            </a:lvl2pPr>
            <a:lvl3pPr indent="-394335" lvl="2" marL="1371600" rtl="0" algn="l">
              <a:spcBef>
                <a:spcPts val="600"/>
              </a:spcBef>
              <a:spcAft>
                <a:spcPts val="0"/>
              </a:spcAft>
              <a:buSzPts val="2610"/>
              <a:buChar char="•"/>
              <a:defRPr/>
            </a:lvl3pPr>
            <a:lvl4pPr indent="-394335" lvl="3" marL="1828800" rtl="0" algn="l">
              <a:spcBef>
                <a:spcPts val="600"/>
              </a:spcBef>
              <a:spcAft>
                <a:spcPts val="0"/>
              </a:spcAft>
              <a:buSzPts val="2610"/>
              <a:buChar char="•"/>
              <a:defRPr/>
            </a:lvl4pPr>
            <a:lvl5pPr indent="-394335" lvl="4" marL="2286000" rtl="0" algn="l">
              <a:spcBef>
                <a:spcPts val="600"/>
              </a:spcBef>
              <a:spcAft>
                <a:spcPts val="0"/>
              </a:spcAft>
              <a:buSzPts val="2610"/>
              <a:buChar char="•"/>
              <a:defRPr/>
            </a:lvl5pPr>
            <a:lvl6pPr indent="-394335" lvl="5" marL="2743200" rtl="0" algn="l">
              <a:spcBef>
                <a:spcPts val="600"/>
              </a:spcBef>
              <a:spcAft>
                <a:spcPts val="0"/>
              </a:spcAft>
              <a:buSzPts val="2610"/>
              <a:buChar char="•"/>
              <a:defRPr/>
            </a:lvl6pPr>
            <a:lvl7pPr indent="-394335" lvl="6" marL="3200400" rtl="0" algn="l">
              <a:spcBef>
                <a:spcPts val="600"/>
              </a:spcBef>
              <a:spcAft>
                <a:spcPts val="0"/>
              </a:spcAft>
              <a:buSzPts val="2610"/>
              <a:buChar char="•"/>
              <a:defRPr/>
            </a:lvl7pPr>
            <a:lvl8pPr indent="-394334" lvl="7" marL="3657600" rtl="0" algn="l">
              <a:spcBef>
                <a:spcPts val="600"/>
              </a:spcBef>
              <a:spcAft>
                <a:spcPts val="0"/>
              </a:spcAft>
              <a:buSzPts val="2610"/>
              <a:buChar char="•"/>
              <a:defRPr/>
            </a:lvl8pPr>
            <a:lvl9pPr indent="-394334" lvl="8" marL="4114800" rtl="0" algn="l">
              <a:spcBef>
                <a:spcPts val="600"/>
              </a:spcBef>
              <a:spcAft>
                <a:spcPts val="600"/>
              </a:spcAft>
              <a:buSzPts val="2610"/>
              <a:buChar char="•"/>
              <a:defRPr/>
            </a:lvl9pPr>
          </a:lstStyle>
          <a:p/>
        </p:txBody>
      </p:sp>
      <p:sp>
        <p:nvSpPr>
          <p:cNvPr id="47" name="Google Shape;47;p17"/>
          <p:cNvSpPr txBox="1"/>
          <p:nvPr>
            <p:ph idx="10" type="dt"/>
          </p:nvPr>
        </p:nvSpPr>
        <p:spPr>
          <a:xfrm>
            <a:off x="9732656" y="5883275"/>
            <a:ext cx="1143000" cy="365100"/>
          </a:xfrm>
          <a:prstGeom prst="rect">
            <a:avLst/>
          </a:prstGeom>
          <a:noFill/>
          <a:ln>
            <a:noFill/>
          </a:ln>
        </p:spPr>
        <p:txBody>
          <a:bodyPr anchorCtr="0" anchor="ctr" bIns="45700" lIns="91425" spcFirstLastPara="1" rIns="91425" wrap="square" tIns="45700">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48" name="Google Shape;48;p17"/>
          <p:cNvSpPr txBox="1"/>
          <p:nvPr>
            <p:ph idx="11" type="ftr"/>
          </p:nvPr>
        </p:nvSpPr>
        <p:spPr>
          <a:xfrm>
            <a:off x="2572279" y="5883275"/>
            <a:ext cx="7084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49" name="Google Shape;49;p17"/>
          <p:cNvSpPr txBox="1"/>
          <p:nvPr>
            <p:ph idx="12" type="sldNum"/>
          </p:nvPr>
        </p:nvSpPr>
        <p:spPr>
          <a:xfrm>
            <a:off x="10951856" y="5867131"/>
            <a:ext cx="5511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0" name="Shape 50"/>
        <p:cNvGrpSpPr/>
        <p:nvPr/>
      </p:nvGrpSpPr>
      <p:grpSpPr>
        <a:xfrm>
          <a:off x="0" y="0"/>
          <a:ext cx="0" cy="0"/>
          <a:chOff x="0" y="0"/>
          <a:chExt cx="0" cy="0"/>
        </a:xfrm>
      </p:grpSpPr>
      <p:sp>
        <p:nvSpPr>
          <p:cNvPr id="51" name="Google Shape;51;p18"/>
          <p:cNvSpPr txBox="1"/>
          <p:nvPr>
            <p:ph type="title"/>
          </p:nvPr>
        </p:nvSpPr>
        <p:spPr>
          <a:xfrm>
            <a:off x="1484312" y="1600200"/>
            <a:ext cx="3549000" cy="1371600"/>
          </a:xfrm>
          <a:prstGeom prst="rect">
            <a:avLst/>
          </a:prstGeom>
          <a:noFill/>
          <a:ln>
            <a:noFill/>
          </a:ln>
        </p:spPr>
        <p:txBody>
          <a:bodyPr anchorCtr="0" anchor="b" bIns="45700" lIns="91425" spcFirstLastPara="1" rIns="91425" wrap="square" tIns="45700">
            <a:normAutofit/>
          </a:bodyPr>
          <a:lstStyle>
            <a:lvl1pPr lvl="0" rtl="0" algn="ctr">
              <a:spcBef>
                <a:spcPts val="0"/>
              </a:spcBef>
              <a:spcAft>
                <a:spcPts val="0"/>
              </a:spcAft>
              <a:buClr>
                <a:schemeClr val="dk1"/>
              </a:buClr>
              <a:buSzPts val="2400"/>
              <a:buFont typeface="Corbel"/>
              <a:buNone/>
              <a:defRPr b="0" sz="2400"/>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52" name="Google Shape;52;p18"/>
          <p:cNvSpPr txBox="1"/>
          <p:nvPr>
            <p:ph idx="1" type="body"/>
          </p:nvPr>
        </p:nvSpPr>
        <p:spPr>
          <a:xfrm>
            <a:off x="5262033" y="685799"/>
            <a:ext cx="6240900" cy="5105400"/>
          </a:xfrm>
          <a:prstGeom prst="rect">
            <a:avLst/>
          </a:prstGeom>
          <a:noFill/>
          <a:ln>
            <a:noFill/>
          </a:ln>
        </p:spPr>
        <p:txBody>
          <a:bodyPr anchorCtr="0" anchor="ctr" bIns="45700" lIns="91425" spcFirstLastPara="1" rIns="91425" wrap="square" tIns="45700">
            <a:normAutofit/>
          </a:bodyPr>
          <a:lstStyle>
            <a:lvl1pPr indent="-412750" lvl="0" marL="457200" rtl="0" algn="l">
              <a:spcBef>
                <a:spcPts val="400"/>
              </a:spcBef>
              <a:spcAft>
                <a:spcPts val="0"/>
              </a:spcAft>
              <a:buSzPts val="2900"/>
              <a:buChar char="•"/>
              <a:defRPr sz="2000"/>
            </a:lvl1pPr>
            <a:lvl2pPr indent="-394335" lvl="1" marL="914400" rtl="0" algn="l">
              <a:spcBef>
                <a:spcPts val="600"/>
              </a:spcBef>
              <a:spcAft>
                <a:spcPts val="0"/>
              </a:spcAft>
              <a:buSzPts val="2610"/>
              <a:buChar char="•"/>
              <a:defRPr sz="1800"/>
            </a:lvl2pPr>
            <a:lvl3pPr indent="-375919" lvl="2" marL="1371600" rtl="0" algn="l">
              <a:spcBef>
                <a:spcPts val="600"/>
              </a:spcBef>
              <a:spcAft>
                <a:spcPts val="0"/>
              </a:spcAft>
              <a:buSzPts val="2320"/>
              <a:buChar char="•"/>
              <a:defRPr sz="1600"/>
            </a:lvl3pPr>
            <a:lvl4pPr indent="-357505" lvl="3" marL="1828800" rtl="0" algn="l">
              <a:spcBef>
                <a:spcPts val="600"/>
              </a:spcBef>
              <a:spcAft>
                <a:spcPts val="0"/>
              </a:spcAft>
              <a:buSzPts val="2030"/>
              <a:buChar char="•"/>
              <a:defRPr sz="1400"/>
            </a:lvl4pPr>
            <a:lvl5pPr indent="-357504" lvl="4" marL="2286000" rtl="0" algn="l">
              <a:spcBef>
                <a:spcPts val="600"/>
              </a:spcBef>
              <a:spcAft>
                <a:spcPts val="0"/>
              </a:spcAft>
              <a:buSzPts val="2030"/>
              <a:buChar char="•"/>
              <a:defRPr sz="1400"/>
            </a:lvl5pPr>
            <a:lvl6pPr indent="-357504" lvl="5" marL="2743200" rtl="0" algn="l">
              <a:spcBef>
                <a:spcPts val="600"/>
              </a:spcBef>
              <a:spcAft>
                <a:spcPts val="0"/>
              </a:spcAft>
              <a:buSzPts val="2030"/>
              <a:buChar char="•"/>
              <a:defRPr sz="1400"/>
            </a:lvl6pPr>
            <a:lvl7pPr indent="-357504" lvl="6" marL="3200400" rtl="0" algn="l">
              <a:spcBef>
                <a:spcPts val="600"/>
              </a:spcBef>
              <a:spcAft>
                <a:spcPts val="0"/>
              </a:spcAft>
              <a:buSzPts val="2030"/>
              <a:buChar char="•"/>
              <a:defRPr sz="1400"/>
            </a:lvl7pPr>
            <a:lvl8pPr indent="-357504" lvl="7" marL="3657600" rtl="0" algn="l">
              <a:spcBef>
                <a:spcPts val="600"/>
              </a:spcBef>
              <a:spcAft>
                <a:spcPts val="0"/>
              </a:spcAft>
              <a:buSzPts val="2030"/>
              <a:buChar char="•"/>
              <a:defRPr sz="1400"/>
            </a:lvl8pPr>
            <a:lvl9pPr indent="-357504" lvl="8" marL="4114800" rtl="0" algn="l">
              <a:spcBef>
                <a:spcPts val="600"/>
              </a:spcBef>
              <a:spcAft>
                <a:spcPts val="600"/>
              </a:spcAft>
              <a:buSzPts val="2030"/>
              <a:buChar char="•"/>
              <a:defRPr sz="1400"/>
            </a:lvl9pPr>
          </a:lstStyle>
          <a:p/>
        </p:txBody>
      </p:sp>
      <p:sp>
        <p:nvSpPr>
          <p:cNvPr id="53" name="Google Shape;53;p18"/>
          <p:cNvSpPr txBox="1"/>
          <p:nvPr>
            <p:ph idx="2" type="body"/>
          </p:nvPr>
        </p:nvSpPr>
        <p:spPr>
          <a:xfrm>
            <a:off x="1484312" y="2971800"/>
            <a:ext cx="3549000" cy="1828800"/>
          </a:xfrm>
          <a:prstGeom prst="rect">
            <a:avLst/>
          </a:prstGeom>
          <a:noFill/>
          <a:ln>
            <a:noFill/>
          </a:ln>
        </p:spPr>
        <p:txBody>
          <a:bodyPr anchorCtr="0" anchor="ctr" bIns="45700" lIns="91425" spcFirstLastPara="1" rIns="91425" wrap="square" tIns="45700">
            <a:normAutofit/>
          </a:bodyPr>
          <a:lstStyle>
            <a:lvl1pPr indent="-228600" lvl="0" marL="457200" rtl="0" algn="ctr">
              <a:spcBef>
                <a:spcPts val="320"/>
              </a:spcBef>
              <a:spcAft>
                <a:spcPts val="0"/>
              </a:spcAft>
              <a:buSzPts val="2320"/>
              <a:buNone/>
              <a:defRPr sz="1600"/>
            </a:lvl1pPr>
            <a:lvl2pPr indent="-228600" lvl="1" marL="914400" rtl="0" algn="l">
              <a:spcBef>
                <a:spcPts val="600"/>
              </a:spcBef>
              <a:spcAft>
                <a:spcPts val="0"/>
              </a:spcAft>
              <a:buSzPts val="1740"/>
              <a:buNone/>
              <a:defRPr sz="1200"/>
            </a:lvl2pPr>
            <a:lvl3pPr indent="-228600" lvl="2" marL="1371600" rtl="0" algn="l">
              <a:spcBef>
                <a:spcPts val="600"/>
              </a:spcBef>
              <a:spcAft>
                <a:spcPts val="0"/>
              </a:spcAft>
              <a:buSzPts val="1450"/>
              <a:buNone/>
              <a:defRPr sz="1000"/>
            </a:lvl3pPr>
            <a:lvl4pPr indent="-228600" lvl="3" marL="1828800" rtl="0" algn="l">
              <a:spcBef>
                <a:spcPts val="600"/>
              </a:spcBef>
              <a:spcAft>
                <a:spcPts val="0"/>
              </a:spcAft>
              <a:buSzPts val="1305"/>
              <a:buNone/>
              <a:defRPr sz="900"/>
            </a:lvl4pPr>
            <a:lvl5pPr indent="-228600" lvl="4" marL="2286000" rtl="0" algn="l">
              <a:spcBef>
                <a:spcPts val="600"/>
              </a:spcBef>
              <a:spcAft>
                <a:spcPts val="0"/>
              </a:spcAft>
              <a:buSzPts val="1305"/>
              <a:buNone/>
              <a:defRPr sz="900"/>
            </a:lvl5pPr>
            <a:lvl6pPr indent="-228600" lvl="5" marL="2743200" rtl="0" algn="l">
              <a:spcBef>
                <a:spcPts val="600"/>
              </a:spcBef>
              <a:spcAft>
                <a:spcPts val="0"/>
              </a:spcAft>
              <a:buSzPts val="1305"/>
              <a:buNone/>
              <a:defRPr sz="900"/>
            </a:lvl6pPr>
            <a:lvl7pPr indent="-228600" lvl="6" marL="3200400" rtl="0" algn="l">
              <a:spcBef>
                <a:spcPts val="600"/>
              </a:spcBef>
              <a:spcAft>
                <a:spcPts val="0"/>
              </a:spcAft>
              <a:buSzPts val="1305"/>
              <a:buNone/>
              <a:defRPr sz="900"/>
            </a:lvl7pPr>
            <a:lvl8pPr indent="-228600" lvl="7" marL="3657600" rtl="0" algn="l">
              <a:spcBef>
                <a:spcPts val="600"/>
              </a:spcBef>
              <a:spcAft>
                <a:spcPts val="0"/>
              </a:spcAft>
              <a:buSzPts val="1305"/>
              <a:buNone/>
              <a:defRPr sz="900"/>
            </a:lvl8pPr>
            <a:lvl9pPr indent="-228600" lvl="8" marL="4114800" rtl="0" algn="l">
              <a:spcBef>
                <a:spcPts val="600"/>
              </a:spcBef>
              <a:spcAft>
                <a:spcPts val="600"/>
              </a:spcAft>
              <a:buSzPts val="1305"/>
              <a:buNone/>
              <a:defRPr sz="900"/>
            </a:lvl9pPr>
          </a:lstStyle>
          <a:p/>
        </p:txBody>
      </p:sp>
      <p:sp>
        <p:nvSpPr>
          <p:cNvPr id="54" name="Google Shape;54;p18"/>
          <p:cNvSpPr txBox="1"/>
          <p:nvPr>
            <p:ph idx="10" type="dt"/>
          </p:nvPr>
        </p:nvSpPr>
        <p:spPr>
          <a:xfrm>
            <a:off x="9732656" y="5883275"/>
            <a:ext cx="1143000" cy="365100"/>
          </a:xfrm>
          <a:prstGeom prst="rect">
            <a:avLst/>
          </a:prstGeom>
          <a:noFill/>
          <a:ln>
            <a:noFill/>
          </a:ln>
        </p:spPr>
        <p:txBody>
          <a:bodyPr anchorCtr="0" anchor="ctr" bIns="45700" lIns="91425" spcFirstLastPara="1" rIns="91425" wrap="square" tIns="45700">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55" name="Google Shape;55;p18"/>
          <p:cNvSpPr txBox="1"/>
          <p:nvPr>
            <p:ph idx="11" type="ftr"/>
          </p:nvPr>
        </p:nvSpPr>
        <p:spPr>
          <a:xfrm>
            <a:off x="2572279" y="5883275"/>
            <a:ext cx="7084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56" name="Google Shape;56;p18"/>
          <p:cNvSpPr txBox="1"/>
          <p:nvPr>
            <p:ph idx="12" type="sldNum"/>
          </p:nvPr>
        </p:nvSpPr>
        <p:spPr>
          <a:xfrm>
            <a:off x="10951856" y="5883275"/>
            <a:ext cx="5511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7" name="Shape 57"/>
        <p:cNvGrpSpPr/>
        <p:nvPr/>
      </p:nvGrpSpPr>
      <p:grpSpPr>
        <a:xfrm>
          <a:off x="0" y="0"/>
          <a:ext cx="0" cy="0"/>
          <a:chOff x="0" y="0"/>
          <a:chExt cx="0" cy="0"/>
        </a:xfrm>
      </p:grpSpPr>
      <p:sp>
        <p:nvSpPr>
          <p:cNvPr id="58" name="Google Shape;58;p19"/>
          <p:cNvSpPr txBox="1"/>
          <p:nvPr>
            <p:ph idx="10" type="dt"/>
          </p:nvPr>
        </p:nvSpPr>
        <p:spPr>
          <a:xfrm>
            <a:off x="9732656" y="5883275"/>
            <a:ext cx="1143000" cy="365100"/>
          </a:xfrm>
          <a:prstGeom prst="rect">
            <a:avLst/>
          </a:prstGeom>
          <a:noFill/>
          <a:ln>
            <a:noFill/>
          </a:ln>
        </p:spPr>
        <p:txBody>
          <a:bodyPr anchorCtr="0" anchor="ctr" bIns="45700" lIns="91425" spcFirstLastPara="1" rIns="91425" wrap="square" tIns="45700">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59" name="Google Shape;59;p19"/>
          <p:cNvSpPr txBox="1"/>
          <p:nvPr>
            <p:ph idx="11" type="ftr"/>
          </p:nvPr>
        </p:nvSpPr>
        <p:spPr>
          <a:xfrm>
            <a:off x="2572279" y="5883275"/>
            <a:ext cx="7084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60" name="Google Shape;60;p19"/>
          <p:cNvSpPr txBox="1"/>
          <p:nvPr>
            <p:ph idx="12" type="sldNum"/>
          </p:nvPr>
        </p:nvSpPr>
        <p:spPr>
          <a:xfrm>
            <a:off x="10951856" y="5883275"/>
            <a:ext cx="5511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61" name="Shape 61"/>
        <p:cNvGrpSpPr/>
        <p:nvPr/>
      </p:nvGrpSpPr>
      <p:grpSpPr>
        <a:xfrm>
          <a:off x="0" y="0"/>
          <a:ext cx="0" cy="0"/>
          <a:chOff x="0" y="0"/>
          <a:chExt cx="0" cy="0"/>
        </a:xfrm>
      </p:grpSpPr>
      <p:grpSp>
        <p:nvGrpSpPr>
          <p:cNvPr id="62" name="Google Shape;62;p15"/>
          <p:cNvGrpSpPr/>
          <p:nvPr/>
        </p:nvGrpSpPr>
        <p:grpSpPr>
          <a:xfrm>
            <a:off x="546100" y="-4763"/>
            <a:ext cx="5014913" cy="6862763"/>
            <a:chOff x="2928938" y="-4763"/>
            <a:chExt cx="5014913" cy="6862763"/>
          </a:xfrm>
        </p:grpSpPr>
        <p:sp>
          <p:nvSpPr>
            <p:cNvPr id="63" name="Google Shape;63;p15"/>
            <p:cNvSpPr/>
            <p:nvPr/>
          </p:nvSpPr>
          <p:spPr>
            <a:xfrm>
              <a:off x="3367088" y="-4763"/>
              <a:ext cx="1063625" cy="2782888"/>
            </a:xfrm>
            <a:custGeom>
              <a:rect b="b" l="l" r="r" t="t"/>
              <a:pathLst>
                <a:path extrusionOk="0" h="1753" w="670">
                  <a:moveTo>
                    <a:pt x="0" y="1696"/>
                  </a:moveTo>
                  <a:lnTo>
                    <a:pt x="225" y="1753"/>
                  </a:lnTo>
                  <a:lnTo>
                    <a:pt x="670" y="0"/>
                  </a:lnTo>
                  <a:lnTo>
                    <a:pt x="430" y="0"/>
                  </a:lnTo>
                  <a:lnTo>
                    <a:pt x="0" y="1696"/>
                  </a:lnTo>
                  <a:close/>
                </a:path>
              </a:pathLst>
            </a:custGeom>
            <a:solidFill>
              <a:schemeClr val="accent1"/>
            </a:solidFill>
            <a:ln>
              <a:noFill/>
            </a:ln>
          </p:spPr>
        </p:sp>
        <p:sp>
          <p:nvSpPr>
            <p:cNvPr id="64" name="Google Shape;64;p15"/>
            <p:cNvSpPr/>
            <p:nvPr/>
          </p:nvSpPr>
          <p:spPr>
            <a:xfrm>
              <a:off x="2928938" y="-4763"/>
              <a:ext cx="1035050" cy="2673350"/>
            </a:xfrm>
            <a:custGeom>
              <a:rect b="b" l="l" r="r" t="t"/>
              <a:pathLst>
                <a:path extrusionOk="0" h="1684" w="652">
                  <a:moveTo>
                    <a:pt x="225" y="1684"/>
                  </a:moveTo>
                  <a:lnTo>
                    <a:pt x="652" y="0"/>
                  </a:lnTo>
                  <a:lnTo>
                    <a:pt x="411" y="0"/>
                  </a:lnTo>
                  <a:lnTo>
                    <a:pt x="0" y="1627"/>
                  </a:lnTo>
                  <a:lnTo>
                    <a:pt x="219" y="1681"/>
                  </a:lnTo>
                  <a:lnTo>
                    <a:pt x="225" y="1684"/>
                  </a:lnTo>
                  <a:close/>
                </a:path>
              </a:pathLst>
            </a:custGeom>
            <a:solidFill>
              <a:srgbClr val="595959"/>
            </a:solidFill>
            <a:ln>
              <a:noFill/>
            </a:ln>
          </p:spPr>
        </p:sp>
        <p:sp>
          <p:nvSpPr>
            <p:cNvPr id="65" name="Google Shape;65;p15"/>
            <p:cNvSpPr/>
            <p:nvPr/>
          </p:nvSpPr>
          <p:spPr>
            <a:xfrm>
              <a:off x="2928938" y="2582862"/>
              <a:ext cx="2693988" cy="4275138"/>
            </a:xfrm>
            <a:custGeom>
              <a:rect b="b" l="l" r="r" t="t"/>
              <a:pathLst>
                <a:path extrusionOk="0" h="2693" w="1697">
                  <a:moveTo>
                    <a:pt x="0" y="0"/>
                  </a:moveTo>
                  <a:lnTo>
                    <a:pt x="1622" y="2693"/>
                  </a:lnTo>
                  <a:lnTo>
                    <a:pt x="1697" y="2693"/>
                  </a:lnTo>
                  <a:lnTo>
                    <a:pt x="0" y="0"/>
                  </a:lnTo>
                  <a:close/>
                </a:path>
              </a:pathLst>
            </a:custGeom>
            <a:solidFill>
              <a:srgbClr val="262626"/>
            </a:solidFill>
            <a:ln>
              <a:noFill/>
            </a:ln>
          </p:spPr>
        </p:sp>
        <p:sp>
          <p:nvSpPr>
            <p:cNvPr id="66" name="Google Shape;66;p15"/>
            <p:cNvSpPr/>
            <p:nvPr/>
          </p:nvSpPr>
          <p:spPr>
            <a:xfrm>
              <a:off x="3371850" y="2692400"/>
              <a:ext cx="3332163" cy="4165600"/>
            </a:xfrm>
            <a:custGeom>
              <a:rect b="b" l="l" r="r" t="t"/>
              <a:pathLst>
                <a:path extrusionOk="0" h="2624" w="2099">
                  <a:moveTo>
                    <a:pt x="2099" y="2624"/>
                  </a:moveTo>
                  <a:lnTo>
                    <a:pt x="0" y="0"/>
                  </a:lnTo>
                  <a:lnTo>
                    <a:pt x="2021" y="2624"/>
                  </a:lnTo>
                  <a:lnTo>
                    <a:pt x="2099" y="2624"/>
                  </a:lnTo>
                  <a:close/>
                </a:path>
              </a:pathLst>
            </a:custGeom>
            <a:solidFill>
              <a:srgbClr val="0B5982"/>
            </a:solidFill>
            <a:ln>
              <a:noFill/>
            </a:ln>
          </p:spPr>
        </p:sp>
        <p:sp>
          <p:nvSpPr>
            <p:cNvPr id="67" name="Google Shape;67;p15"/>
            <p:cNvSpPr/>
            <p:nvPr/>
          </p:nvSpPr>
          <p:spPr>
            <a:xfrm>
              <a:off x="3367088" y="2687637"/>
              <a:ext cx="4576763" cy="4170363"/>
            </a:xfrm>
            <a:custGeom>
              <a:rect b="b" l="l" r="r" t="t"/>
              <a:pathLst>
                <a:path extrusionOk="0" h="2627" w="2883">
                  <a:moveTo>
                    <a:pt x="0" y="0"/>
                  </a:moveTo>
                  <a:lnTo>
                    <a:pt x="3" y="3"/>
                  </a:lnTo>
                  <a:lnTo>
                    <a:pt x="2102" y="2627"/>
                  </a:lnTo>
                  <a:lnTo>
                    <a:pt x="2883" y="2627"/>
                  </a:lnTo>
                  <a:lnTo>
                    <a:pt x="225" y="57"/>
                  </a:lnTo>
                  <a:lnTo>
                    <a:pt x="0" y="0"/>
                  </a:lnTo>
                  <a:close/>
                </a:path>
              </a:pathLst>
            </a:custGeom>
            <a:solidFill>
              <a:srgbClr val="1186C3"/>
            </a:solidFill>
            <a:ln>
              <a:noFill/>
            </a:ln>
          </p:spPr>
        </p:sp>
        <p:sp>
          <p:nvSpPr>
            <p:cNvPr id="68" name="Google Shape;68;p15"/>
            <p:cNvSpPr/>
            <p:nvPr/>
          </p:nvSpPr>
          <p:spPr>
            <a:xfrm>
              <a:off x="2928938" y="2578100"/>
              <a:ext cx="3584575" cy="4279900"/>
            </a:xfrm>
            <a:custGeom>
              <a:rect b="b" l="l" r="r" t="t"/>
              <a:pathLst>
                <a:path extrusionOk="0" h="2696" w="2258">
                  <a:moveTo>
                    <a:pt x="2258" y="2696"/>
                  </a:moveTo>
                  <a:lnTo>
                    <a:pt x="264" y="111"/>
                  </a:lnTo>
                  <a:lnTo>
                    <a:pt x="228" y="60"/>
                  </a:lnTo>
                  <a:lnTo>
                    <a:pt x="225" y="57"/>
                  </a:lnTo>
                  <a:lnTo>
                    <a:pt x="0" y="0"/>
                  </a:lnTo>
                  <a:lnTo>
                    <a:pt x="0" y="3"/>
                  </a:lnTo>
                  <a:lnTo>
                    <a:pt x="1697" y="2696"/>
                  </a:lnTo>
                  <a:lnTo>
                    <a:pt x="2258" y="2696"/>
                  </a:lnTo>
                  <a:close/>
                </a:path>
              </a:pathLst>
            </a:custGeom>
            <a:solidFill>
              <a:srgbClr val="3F3F3F"/>
            </a:solidFill>
            <a:ln>
              <a:noFill/>
            </a:ln>
          </p:spPr>
        </p:sp>
      </p:grpSp>
      <p:sp>
        <p:nvSpPr>
          <p:cNvPr id="69" name="Google Shape;69;p15"/>
          <p:cNvSpPr txBox="1"/>
          <p:nvPr>
            <p:ph type="ctrTitle"/>
          </p:nvPr>
        </p:nvSpPr>
        <p:spPr>
          <a:xfrm>
            <a:off x="2928401" y="1380068"/>
            <a:ext cx="8574600" cy="2616300"/>
          </a:xfrm>
          <a:prstGeom prst="rect">
            <a:avLst/>
          </a:prstGeom>
          <a:noFill/>
          <a:ln>
            <a:noFill/>
          </a:ln>
        </p:spPr>
        <p:txBody>
          <a:bodyPr anchorCtr="0" anchor="b" bIns="45700" lIns="91425" spcFirstLastPara="1" rIns="91425" wrap="square" tIns="45700">
            <a:normAutofit/>
          </a:bodyPr>
          <a:lstStyle>
            <a:lvl1pPr lvl="0" rtl="0" algn="r">
              <a:spcBef>
                <a:spcPts val="0"/>
              </a:spcBef>
              <a:spcAft>
                <a:spcPts val="0"/>
              </a:spcAft>
              <a:buClr>
                <a:schemeClr val="dk1"/>
              </a:buClr>
              <a:buSzPts val="6000"/>
              <a:buFont typeface="Corbel"/>
              <a:buNone/>
              <a:defRPr sz="6000"/>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70" name="Google Shape;70;p15"/>
          <p:cNvSpPr txBox="1"/>
          <p:nvPr>
            <p:ph idx="1" type="subTitle"/>
          </p:nvPr>
        </p:nvSpPr>
        <p:spPr>
          <a:xfrm>
            <a:off x="4515377" y="3996267"/>
            <a:ext cx="6987600" cy="1388400"/>
          </a:xfrm>
          <a:prstGeom prst="rect">
            <a:avLst/>
          </a:prstGeom>
          <a:noFill/>
          <a:ln>
            <a:noFill/>
          </a:ln>
        </p:spPr>
        <p:txBody>
          <a:bodyPr anchorCtr="0" anchor="t" bIns="45700" lIns="91425" spcFirstLastPara="1" rIns="91425" wrap="square" tIns="45700">
            <a:normAutofit/>
          </a:bodyPr>
          <a:lstStyle>
            <a:lvl1pPr lvl="0" rtl="0" algn="r">
              <a:spcBef>
                <a:spcPts val="420"/>
              </a:spcBef>
              <a:spcAft>
                <a:spcPts val="0"/>
              </a:spcAft>
              <a:buSzPts val="3045"/>
              <a:buNone/>
              <a:defRPr sz="2100">
                <a:solidFill>
                  <a:schemeClr val="dk1"/>
                </a:solidFill>
              </a:defRPr>
            </a:lvl1pPr>
            <a:lvl2pPr lvl="1" rtl="0" algn="ctr">
              <a:spcBef>
                <a:spcPts val="600"/>
              </a:spcBef>
              <a:spcAft>
                <a:spcPts val="0"/>
              </a:spcAft>
              <a:buSzPts val="2900"/>
              <a:buNone/>
              <a:defRPr>
                <a:solidFill>
                  <a:srgbClr val="888888"/>
                </a:solidFill>
              </a:defRPr>
            </a:lvl2pPr>
            <a:lvl3pPr lvl="2" rtl="0" algn="ctr">
              <a:spcBef>
                <a:spcPts val="600"/>
              </a:spcBef>
              <a:spcAft>
                <a:spcPts val="0"/>
              </a:spcAft>
              <a:buSzPts val="2610"/>
              <a:buNone/>
              <a:defRPr>
                <a:solidFill>
                  <a:srgbClr val="888888"/>
                </a:solidFill>
              </a:defRPr>
            </a:lvl3pPr>
            <a:lvl4pPr lvl="3" rtl="0" algn="ctr">
              <a:spcBef>
                <a:spcPts val="600"/>
              </a:spcBef>
              <a:spcAft>
                <a:spcPts val="0"/>
              </a:spcAft>
              <a:buSzPts val="2320"/>
              <a:buNone/>
              <a:defRPr>
                <a:solidFill>
                  <a:srgbClr val="888888"/>
                </a:solidFill>
              </a:defRPr>
            </a:lvl4pPr>
            <a:lvl5pPr lvl="4" rtl="0" algn="ctr">
              <a:spcBef>
                <a:spcPts val="600"/>
              </a:spcBef>
              <a:spcAft>
                <a:spcPts val="0"/>
              </a:spcAft>
              <a:buSzPts val="2030"/>
              <a:buNone/>
              <a:defRPr>
                <a:solidFill>
                  <a:srgbClr val="888888"/>
                </a:solidFill>
              </a:defRPr>
            </a:lvl5pPr>
            <a:lvl6pPr lvl="5" rtl="0" algn="ctr">
              <a:spcBef>
                <a:spcPts val="600"/>
              </a:spcBef>
              <a:spcAft>
                <a:spcPts val="0"/>
              </a:spcAft>
              <a:buSzPts val="2030"/>
              <a:buNone/>
              <a:defRPr>
                <a:solidFill>
                  <a:srgbClr val="888888"/>
                </a:solidFill>
              </a:defRPr>
            </a:lvl6pPr>
            <a:lvl7pPr lvl="6" rtl="0" algn="ctr">
              <a:spcBef>
                <a:spcPts val="600"/>
              </a:spcBef>
              <a:spcAft>
                <a:spcPts val="0"/>
              </a:spcAft>
              <a:buSzPts val="2030"/>
              <a:buNone/>
              <a:defRPr>
                <a:solidFill>
                  <a:srgbClr val="888888"/>
                </a:solidFill>
              </a:defRPr>
            </a:lvl7pPr>
            <a:lvl8pPr lvl="7" rtl="0" algn="ctr">
              <a:spcBef>
                <a:spcPts val="600"/>
              </a:spcBef>
              <a:spcAft>
                <a:spcPts val="0"/>
              </a:spcAft>
              <a:buSzPts val="2030"/>
              <a:buNone/>
              <a:defRPr>
                <a:solidFill>
                  <a:srgbClr val="888888"/>
                </a:solidFill>
              </a:defRPr>
            </a:lvl8pPr>
            <a:lvl9pPr lvl="8" rtl="0" algn="ctr">
              <a:spcBef>
                <a:spcPts val="600"/>
              </a:spcBef>
              <a:spcAft>
                <a:spcPts val="600"/>
              </a:spcAft>
              <a:buSzPts val="2030"/>
              <a:buNone/>
              <a:defRPr>
                <a:solidFill>
                  <a:srgbClr val="888888"/>
                </a:solidFill>
              </a:defRPr>
            </a:lvl9pPr>
          </a:lstStyle>
          <a:p/>
        </p:txBody>
      </p:sp>
      <p:sp>
        <p:nvSpPr>
          <p:cNvPr id="71" name="Google Shape;71;p15"/>
          <p:cNvSpPr txBox="1"/>
          <p:nvPr>
            <p:ph idx="10" type="dt"/>
          </p:nvPr>
        </p:nvSpPr>
        <p:spPr>
          <a:xfrm>
            <a:off x="9732656" y="5883275"/>
            <a:ext cx="1143000" cy="365100"/>
          </a:xfrm>
          <a:prstGeom prst="rect">
            <a:avLst/>
          </a:prstGeom>
          <a:noFill/>
          <a:ln>
            <a:noFill/>
          </a:ln>
        </p:spPr>
        <p:txBody>
          <a:bodyPr anchorCtr="0" anchor="ctr" bIns="45700" lIns="91425" spcFirstLastPara="1" rIns="91425" wrap="square" tIns="45700">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72" name="Google Shape;72;p15"/>
          <p:cNvSpPr txBox="1"/>
          <p:nvPr>
            <p:ph idx="11" type="ftr"/>
          </p:nvPr>
        </p:nvSpPr>
        <p:spPr>
          <a:xfrm>
            <a:off x="5332412" y="5883275"/>
            <a:ext cx="43239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73" name="Google Shape;73;p15"/>
          <p:cNvSpPr txBox="1"/>
          <p:nvPr>
            <p:ph idx="12" type="sldNum"/>
          </p:nvPr>
        </p:nvSpPr>
        <p:spPr>
          <a:xfrm>
            <a:off x="10951856" y="5883275"/>
            <a:ext cx="5511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4" name="Shape 74"/>
        <p:cNvGrpSpPr/>
        <p:nvPr/>
      </p:nvGrpSpPr>
      <p:grpSpPr>
        <a:xfrm>
          <a:off x="0" y="0"/>
          <a:ext cx="0" cy="0"/>
          <a:chOff x="0" y="0"/>
          <a:chExt cx="0" cy="0"/>
        </a:xfrm>
      </p:grpSpPr>
      <p:sp>
        <p:nvSpPr>
          <p:cNvPr id="75" name="Google Shape;75;p20"/>
          <p:cNvSpPr txBox="1"/>
          <p:nvPr>
            <p:ph type="title"/>
          </p:nvPr>
        </p:nvSpPr>
        <p:spPr>
          <a:xfrm>
            <a:off x="2572279" y="2666999"/>
            <a:ext cx="8930700" cy="2110500"/>
          </a:xfrm>
          <a:prstGeom prst="rect">
            <a:avLst/>
          </a:prstGeom>
          <a:noFill/>
          <a:ln>
            <a:noFill/>
          </a:ln>
        </p:spPr>
        <p:txBody>
          <a:bodyPr anchorCtr="0" anchor="b" bIns="45700" lIns="91425" spcFirstLastPara="1" rIns="91425" wrap="square" tIns="45700">
            <a:normAutofit/>
          </a:bodyPr>
          <a:lstStyle>
            <a:lvl1pPr lvl="0" rtl="0" algn="r">
              <a:spcBef>
                <a:spcPts val="0"/>
              </a:spcBef>
              <a:spcAft>
                <a:spcPts val="0"/>
              </a:spcAft>
              <a:buClr>
                <a:schemeClr val="dk1"/>
              </a:buClr>
              <a:buSzPts val="4000"/>
              <a:buFont typeface="Corbel"/>
              <a:buNone/>
              <a:defRPr b="0" sz="4000" cap="none"/>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76" name="Google Shape;76;p20"/>
          <p:cNvSpPr txBox="1"/>
          <p:nvPr>
            <p:ph idx="1" type="body"/>
          </p:nvPr>
        </p:nvSpPr>
        <p:spPr>
          <a:xfrm>
            <a:off x="2572278" y="4777381"/>
            <a:ext cx="8930700" cy="860400"/>
          </a:xfrm>
          <a:prstGeom prst="rect">
            <a:avLst/>
          </a:prstGeom>
          <a:noFill/>
          <a:ln>
            <a:noFill/>
          </a:ln>
        </p:spPr>
        <p:txBody>
          <a:bodyPr anchorCtr="0" anchor="t" bIns="45700" lIns="91425" spcFirstLastPara="1" rIns="91425" wrap="square" tIns="45700">
            <a:normAutofit/>
          </a:bodyPr>
          <a:lstStyle>
            <a:lvl1pPr indent="-228600" lvl="0" marL="457200" rtl="0" algn="r">
              <a:spcBef>
                <a:spcPts val="400"/>
              </a:spcBef>
              <a:spcAft>
                <a:spcPts val="0"/>
              </a:spcAft>
              <a:buSzPts val="2900"/>
              <a:buNone/>
              <a:defRPr sz="2000">
                <a:solidFill>
                  <a:schemeClr val="dk1"/>
                </a:solidFill>
              </a:defRPr>
            </a:lvl1pPr>
            <a:lvl2pPr indent="-228600" lvl="1" marL="914400" rtl="0" algn="l">
              <a:spcBef>
                <a:spcPts val="600"/>
              </a:spcBef>
              <a:spcAft>
                <a:spcPts val="0"/>
              </a:spcAft>
              <a:buSzPts val="2610"/>
              <a:buNone/>
              <a:defRPr sz="1800">
                <a:solidFill>
                  <a:srgbClr val="888888"/>
                </a:solidFill>
              </a:defRPr>
            </a:lvl2pPr>
            <a:lvl3pPr indent="-228600" lvl="2" marL="1371600" rtl="0" algn="l">
              <a:spcBef>
                <a:spcPts val="600"/>
              </a:spcBef>
              <a:spcAft>
                <a:spcPts val="0"/>
              </a:spcAft>
              <a:buSzPts val="2320"/>
              <a:buNone/>
              <a:defRPr sz="1600">
                <a:solidFill>
                  <a:srgbClr val="888888"/>
                </a:solidFill>
              </a:defRPr>
            </a:lvl3pPr>
            <a:lvl4pPr indent="-228600" lvl="3" marL="1828800" rtl="0" algn="l">
              <a:spcBef>
                <a:spcPts val="600"/>
              </a:spcBef>
              <a:spcAft>
                <a:spcPts val="0"/>
              </a:spcAft>
              <a:buSzPts val="2030"/>
              <a:buNone/>
              <a:defRPr sz="1400">
                <a:solidFill>
                  <a:srgbClr val="888888"/>
                </a:solidFill>
              </a:defRPr>
            </a:lvl4pPr>
            <a:lvl5pPr indent="-228600" lvl="4" marL="2286000" rtl="0" algn="l">
              <a:spcBef>
                <a:spcPts val="600"/>
              </a:spcBef>
              <a:spcAft>
                <a:spcPts val="0"/>
              </a:spcAft>
              <a:buSzPts val="2030"/>
              <a:buNone/>
              <a:defRPr sz="1400">
                <a:solidFill>
                  <a:srgbClr val="888888"/>
                </a:solidFill>
              </a:defRPr>
            </a:lvl5pPr>
            <a:lvl6pPr indent="-228600" lvl="5" marL="2743200" rtl="0" algn="l">
              <a:spcBef>
                <a:spcPts val="600"/>
              </a:spcBef>
              <a:spcAft>
                <a:spcPts val="0"/>
              </a:spcAft>
              <a:buSzPts val="2030"/>
              <a:buNone/>
              <a:defRPr sz="1400">
                <a:solidFill>
                  <a:srgbClr val="888888"/>
                </a:solidFill>
              </a:defRPr>
            </a:lvl6pPr>
            <a:lvl7pPr indent="-228600" lvl="6" marL="3200400" rtl="0" algn="l">
              <a:spcBef>
                <a:spcPts val="600"/>
              </a:spcBef>
              <a:spcAft>
                <a:spcPts val="0"/>
              </a:spcAft>
              <a:buSzPts val="2030"/>
              <a:buNone/>
              <a:defRPr sz="1400">
                <a:solidFill>
                  <a:srgbClr val="888888"/>
                </a:solidFill>
              </a:defRPr>
            </a:lvl7pPr>
            <a:lvl8pPr indent="-228600" lvl="7" marL="3657600" rtl="0" algn="l">
              <a:spcBef>
                <a:spcPts val="600"/>
              </a:spcBef>
              <a:spcAft>
                <a:spcPts val="0"/>
              </a:spcAft>
              <a:buSzPts val="2030"/>
              <a:buNone/>
              <a:defRPr sz="1400">
                <a:solidFill>
                  <a:srgbClr val="888888"/>
                </a:solidFill>
              </a:defRPr>
            </a:lvl8pPr>
            <a:lvl9pPr indent="-228600" lvl="8" marL="4114800" rtl="0" algn="l">
              <a:spcBef>
                <a:spcPts val="600"/>
              </a:spcBef>
              <a:spcAft>
                <a:spcPts val="600"/>
              </a:spcAft>
              <a:buSzPts val="2030"/>
              <a:buNone/>
              <a:defRPr sz="1400">
                <a:solidFill>
                  <a:srgbClr val="888888"/>
                </a:solidFill>
              </a:defRPr>
            </a:lvl9pPr>
          </a:lstStyle>
          <a:p/>
        </p:txBody>
      </p:sp>
      <p:sp>
        <p:nvSpPr>
          <p:cNvPr id="77" name="Google Shape;77;p20"/>
          <p:cNvSpPr txBox="1"/>
          <p:nvPr>
            <p:ph idx="10" type="dt"/>
          </p:nvPr>
        </p:nvSpPr>
        <p:spPr>
          <a:xfrm>
            <a:off x="9732656" y="5883275"/>
            <a:ext cx="1143000" cy="365100"/>
          </a:xfrm>
          <a:prstGeom prst="rect">
            <a:avLst/>
          </a:prstGeom>
          <a:noFill/>
          <a:ln>
            <a:noFill/>
          </a:ln>
        </p:spPr>
        <p:txBody>
          <a:bodyPr anchorCtr="0" anchor="ctr" bIns="45700" lIns="91425" spcFirstLastPara="1" rIns="91425" wrap="square" tIns="45700">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78" name="Google Shape;78;p20"/>
          <p:cNvSpPr txBox="1"/>
          <p:nvPr>
            <p:ph idx="11" type="ftr"/>
          </p:nvPr>
        </p:nvSpPr>
        <p:spPr>
          <a:xfrm>
            <a:off x="2572279" y="5883275"/>
            <a:ext cx="7084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79" name="Google Shape;79;p20"/>
          <p:cNvSpPr txBox="1"/>
          <p:nvPr>
            <p:ph idx="12" type="sldNum"/>
          </p:nvPr>
        </p:nvSpPr>
        <p:spPr>
          <a:xfrm>
            <a:off x="10951856" y="5883275"/>
            <a:ext cx="5511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0" name="Shape 80"/>
        <p:cNvGrpSpPr/>
        <p:nvPr/>
      </p:nvGrpSpPr>
      <p:grpSpPr>
        <a:xfrm>
          <a:off x="0" y="0"/>
          <a:ext cx="0" cy="0"/>
          <a:chOff x="0" y="0"/>
          <a:chExt cx="0" cy="0"/>
        </a:xfrm>
      </p:grpSpPr>
      <p:sp>
        <p:nvSpPr>
          <p:cNvPr id="81" name="Google Shape;81;p21"/>
          <p:cNvSpPr txBox="1"/>
          <p:nvPr>
            <p:ph type="title"/>
          </p:nvPr>
        </p:nvSpPr>
        <p:spPr>
          <a:xfrm>
            <a:off x="1484311" y="685800"/>
            <a:ext cx="10018800" cy="1752600"/>
          </a:xfrm>
          <a:prstGeom prst="rect">
            <a:avLst/>
          </a:prstGeom>
          <a:noFill/>
          <a:ln>
            <a:noFill/>
          </a:ln>
        </p:spPr>
        <p:txBody>
          <a:bodyPr anchorCtr="0" anchor="ctr" bIns="45700" lIns="91425" spcFirstLastPara="1" rIns="91425" wrap="square" tIns="45700">
            <a:normAutofit/>
          </a:bodyPr>
          <a:lstStyle>
            <a:lvl1pPr lvl="0" rtl="0" algn="ctr">
              <a:spcBef>
                <a:spcPts val="0"/>
              </a:spcBef>
              <a:spcAft>
                <a:spcPts val="0"/>
              </a:spcAft>
              <a:buClr>
                <a:schemeClr val="dk1"/>
              </a:buClr>
              <a:buSzPts val="18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82" name="Google Shape;82;p21"/>
          <p:cNvSpPr txBox="1"/>
          <p:nvPr>
            <p:ph idx="1" type="body"/>
          </p:nvPr>
        </p:nvSpPr>
        <p:spPr>
          <a:xfrm>
            <a:off x="1484312" y="2666999"/>
            <a:ext cx="4895100" cy="3124200"/>
          </a:xfrm>
          <a:prstGeom prst="rect">
            <a:avLst/>
          </a:prstGeom>
          <a:noFill/>
          <a:ln>
            <a:noFill/>
          </a:ln>
        </p:spPr>
        <p:txBody>
          <a:bodyPr anchorCtr="0" anchor="ctr" bIns="45700" lIns="91425" spcFirstLastPara="1" rIns="91425" wrap="square" tIns="45700">
            <a:normAutofit/>
          </a:bodyPr>
          <a:lstStyle>
            <a:lvl1pPr indent="-394335" lvl="0" marL="457200" rtl="0" algn="l">
              <a:spcBef>
                <a:spcPts val="360"/>
              </a:spcBef>
              <a:spcAft>
                <a:spcPts val="0"/>
              </a:spcAft>
              <a:buSzPts val="2610"/>
              <a:buChar char="•"/>
              <a:defRPr sz="1800"/>
            </a:lvl1pPr>
            <a:lvl2pPr indent="-375919" lvl="1" marL="914400" rtl="0" algn="l">
              <a:spcBef>
                <a:spcPts val="600"/>
              </a:spcBef>
              <a:spcAft>
                <a:spcPts val="0"/>
              </a:spcAft>
              <a:buSzPts val="2320"/>
              <a:buChar char="•"/>
              <a:defRPr sz="1600"/>
            </a:lvl2pPr>
            <a:lvl3pPr indent="-357505" lvl="2" marL="1371600" rtl="0" algn="l">
              <a:spcBef>
                <a:spcPts val="600"/>
              </a:spcBef>
              <a:spcAft>
                <a:spcPts val="0"/>
              </a:spcAft>
              <a:buSzPts val="2030"/>
              <a:buChar char="•"/>
              <a:defRPr sz="1400"/>
            </a:lvl3pPr>
            <a:lvl4pPr indent="-339089" lvl="3" marL="1828800" rtl="0" algn="l">
              <a:spcBef>
                <a:spcPts val="600"/>
              </a:spcBef>
              <a:spcAft>
                <a:spcPts val="0"/>
              </a:spcAft>
              <a:buSzPts val="1740"/>
              <a:buChar char="•"/>
              <a:defRPr sz="1200"/>
            </a:lvl4pPr>
            <a:lvl5pPr indent="-339089" lvl="4" marL="2286000" rtl="0" algn="l">
              <a:spcBef>
                <a:spcPts val="600"/>
              </a:spcBef>
              <a:spcAft>
                <a:spcPts val="0"/>
              </a:spcAft>
              <a:buSzPts val="1740"/>
              <a:buChar char="•"/>
              <a:defRPr sz="1200"/>
            </a:lvl5pPr>
            <a:lvl6pPr indent="-339089" lvl="5" marL="2743200" rtl="0" algn="l">
              <a:spcBef>
                <a:spcPts val="600"/>
              </a:spcBef>
              <a:spcAft>
                <a:spcPts val="0"/>
              </a:spcAft>
              <a:buSzPts val="1740"/>
              <a:buChar char="•"/>
              <a:defRPr sz="1200"/>
            </a:lvl6pPr>
            <a:lvl7pPr indent="-339089" lvl="6" marL="3200400" rtl="0" algn="l">
              <a:spcBef>
                <a:spcPts val="600"/>
              </a:spcBef>
              <a:spcAft>
                <a:spcPts val="0"/>
              </a:spcAft>
              <a:buSzPts val="1740"/>
              <a:buChar char="•"/>
              <a:defRPr sz="1200"/>
            </a:lvl7pPr>
            <a:lvl8pPr indent="-339090" lvl="7" marL="3657600" rtl="0" algn="l">
              <a:spcBef>
                <a:spcPts val="600"/>
              </a:spcBef>
              <a:spcAft>
                <a:spcPts val="0"/>
              </a:spcAft>
              <a:buSzPts val="1740"/>
              <a:buChar char="•"/>
              <a:defRPr sz="1200"/>
            </a:lvl8pPr>
            <a:lvl9pPr indent="-339090" lvl="8" marL="4114800" rtl="0" algn="l">
              <a:spcBef>
                <a:spcPts val="600"/>
              </a:spcBef>
              <a:spcAft>
                <a:spcPts val="600"/>
              </a:spcAft>
              <a:buSzPts val="1740"/>
              <a:buChar char="•"/>
              <a:defRPr sz="1200"/>
            </a:lvl9pPr>
          </a:lstStyle>
          <a:p/>
        </p:txBody>
      </p:sp>
      <p:sp>
        <p:nvSpPr>
          <p:cNvPr id="83" name="Google Shape;83;p21"/>
          <p:cNvSpPr txBox="1"/>
          <p:nvPr>
            <p:ph idx="2" type="body"/>
          </p:nvPr>
        </p:nvSpPr>
        <p:spPr>
          <a:xfrm>
            <a:off x="6607967" y="2667000"/>
            <a:ext cx="4895100" cy="3124200"/>
          </a:xfrm>
          <a:prstGeom prst="rect">
            <a:avLst/>
          </a:prstGeom>
          <a:noFill/>
          <a:ln>
            <a:noFill/>
          </a:ln>
        </p:spPr>
        <p:txBody>
          <a:bodyPr anchorCtr="0" anchor="ctr" bIns="45700" lIns="91425" spcFirstLastPara="1" rIns="91425" wrap="square" tIns="45700">
            <a:normAutofit/>
          </a:bodyPr>
          <a:lstStyle>
            <a:lvl1pPr indent="-394335" lvl="0" marL="457200" rtl="0" algn="l">
              <a:spcBef>
                <a:spcPts val="360"/>
              </a:spcBef>
              <a:spcAft>
                <a:spcPts val="0"/>
              </a:spcAft>
              <a:buSzPts val="2610"/>
              <a:buChar char="•"/>
              <a:defRPr sz="1800"/>
            </a:lvl1pPr>
            <a:lvl2pPr indent="-375919" lvl="1" marL="914400" rtl="0" algn="l">
              <a:spcBef>
                <a:spcPts val="600"/>
              </a:spcBef>
              <a:spcAft>
                <a:spcPts val="0"/>
              </a:spcAft>
              <a:buSzPts val="2320"/>
              <a:buChar char="•"/>
              <a:defRPr sz="1600"/>
            </a:lvl2pPr>
            <a:lvl3pPr indent="-357505" lvl="2" marL="1371600" rtl="0" algn="l">
              <a:spcBef>
                <a:spcPts val="600"/>
              </a:spcBef>
              <a:spcAft>
                <a:spcPts val="0"/>
              </a:spcAft>
              <a:buSzPts val="2030"/>
              <a:buChar char="•"/>
              <a:defRPr sz="1400"/>
            </a:lvl3pPr>
            <a:lvl4pPr indent="-339089" lvl="3" marL="1828800" rtl="0" algn="l">
              <a:spcBef>
                <a:spcPts val="600"/>
              </a:spcBef>
              <a:spcAft>
                <a:spcPts val="0"/>
              </a:spcAft>
              <a:buSzPts val="1740"/>
              <a:buChar char="•"/>
              <a:defRPr sz="1200"/>
            </a:lvl4pPr>
            <a:lvl5pPr indent="-339089" lvl="4" marL="2286000" rtl="0" algn="l">
              <a:spcBef>
                <a:spcPts val="600"/>
              </a:spcBef>
              <a:spcAft>
                <a:spcPts val="0"/>
              </a:spcAft>
              <a:buSzPts val="1740"/>
              <a:buChar char="•"/>
              <a:defRPr sz="1200"/>
            </a:lvl5pPr>
            <a:lvl6pPr indent="-339089" lvl="5" marL="2743200" rtl="0" algn="l">
              <a:spcBef>
                <a:spcPts val="600"/>
              </a:spcBef>
              <a:spcAft>
                <a:spcPts val="0"/>
              </a:spcAft>
              <a:buSzPts val="1740"/>
              <a:buChar char="•"/>
              <a:defRPr sz="1200"/>
            </a:lvl6pPr>
            <a:lvl7pPr indent="-339089" lvl="6" marL="3200400" rtl="0" algn="l">
              <a:spcBef>
                <a:spcPts val="600"/>
              </a:spcBef>
              <a:spcAft>
                <a:spcPts val="0"/>
              </a:spcAft>
              <a:buSzPts val="1740"/>
              <a:buChar char="•"/>
              <a:defRPr sz="1200"/>
            </a:lvl7pPr>
            <a:lvl8pPr indent="-339090" lvl="7" marL="3657600" rtl="0" algn="l">
              <a:spcBef>
                <a:spcPts val="600"/>
              </a:spcBef>
              <a:spcAft>
                <a:spcPts val="0"/>
              </a:spcAft>
              <a:buSzPts val="1740"/>
              <a:buChar char="•"/>
              <a:defRPr sz="1200"/>
            </a:lvl8pPr>
            <a:lvl9pPr indent="-339090" lvl="8" marL="4114800" rtl="0" algn="l">
              <a:spcBef>
                <a:spcPts val="600"/>
              </a:spcBef>
              <a:spcAft>
                <a:spcPts val="600"/>
              </a:spcAft>
              <a:buSzPts val="1740"/>
              <a:buChar char="•"/>
              <a:defRPr sz="1200"/>
            </a:lvl9pPr>
          </a:lstStyle>
          <a:p/>
        </p:txBody>
      </p:sp>
      <p:sp>
        <p:nvSpPr>
          <p:cNvPr id="84" name="Google Shape;84;p21"/>
          <p:cNvSpPr txBox="1"/>
          <p:nvPr>
            <p:ph idx="10" type="dt"/>
          </p:nvPr>
        </p:nvSpPr>
        <p:spPr>
          <a:xfrm>
            <a:off x="9732656" y="5883275"/>
            <a:ext cx="1143000" cy="365100"/>
          </a:xfrm>
          <a:prstGeom prst="rect">
            <a:avLst/>
          </a:prstGeom>
          <a:noFill/>
          <a:ln>
            <a:noFill/>
          </a:ln>
        </p:spPr>
        <p:txBody>
          <a:bodyPr anchorCtr="0" anchor="ctr" bIns="45700" lIns="91425" spcFirstLastPara="1" rIns="91425" wrap="square" tIns="45700">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85" name="Google Shape;85;p21"/>
          <p:cNvSpPr txBox="1"/>
          <p:nvPr>
            <p:ph idx="11" type="ftr"/>
          </p:nvPr>
        </p:nvSpPr>
        <p:spPr>
          <a:xfrm>
            <a:off x="2572279" y="5883275"/>
            <a:ext cx="7084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86" name="Google Shape;86;p21"/>
          <p:cNvSpPr txBox="1"/>
          <p:nvPr>
            <p:ph idx="12" type="sldNum"/>
          </p:nvPr>
        </p:nvSpPr>
        <p:spPr>
          <a:xfrm>
            <a:off x="10951856" y="5883275"/>
            <a:ext cx="5511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7" name="Shape 87"/>
        <p:cNvGrpSpPr/>
        <p:nvPr/>
      </p:nvGrpSpPr>
      <p:grpSpPr>
        <a:xfrm>
          <a:off x="0" y="0"/>
          <a:ext cx="0" cy="0"/>
          <a:chOff x="0" y="0"/>
          <a:chExt cx="0" cy="0"/>
        </a:xfrm>
      </p:grpSpPr>
      <p:sp>
        <p:nvSpPr>
          <p:cNvPr id="88" name="Google Shape;88;p22"/>
          <p:cNvSpPr txBox="1"/>
          <p:nvPr>
            <p:ph type="title"/>
          </p:nvPr>
        </p:nvSpPr>
        <p:spPr>
          <a:xfrm>
            <a:off x="1484311" y="685800"/>
            <a:ext cx="10018800" cy="1752600"/>
          </a:xfrm>
          <a:prstGeom prst="rect">
            <a:avLst/>
          </a:prstGeom>
          <a:noFill/>
          <a:ln>
            <a:noFill/>
          </a:ln>
        </p:spPr>
        <p:txBody>
          <a:bodyPr anchorCtr="0" anchor="ctr" bIns="45700" lIns="91425" spcFirstLastPara="1" rIns="91425" wrap="square" tIns="45700">
            <a:normAutofit/>
          </a:bodyPr>
          <a:lstStyle>
            <a:lvl1pPr lvl="0" rtl="0" algn="ctr">
              <a:spcBef>
                <a:spcPts val="0"/>
              </a:spcBef>
              <a:spcAft>
                <a:spcPts val="0"/>
              </a:spcAft>
              <a:buClr>
                <a:schemeClr val="dk1"/>
              </a:buClr>
              <a:buSzPts val="4000"/>
              <a:buFont typeface="Corbel"/>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89" name="Google Shape;89;p22"/>
          <p:cNvSpPr txBox="1"/>
          <p:nvPr>
            <p:ph idx="1" type="body"/>
          </p:nvPr>
        </p:nvSpPr>
        <p:spPr>
          <a:xfrm>
            <a:off x="1772179" y="2658533"/>
            <a:ext cx="4607100" cy="576300"/>
          </a:xfrm>
          <a:prstGeom prst="rect">
            <a:avLst/>
          </a:prstGeom>
          <a:noFill/>
          <a:ln>
            <a:noFill/>
          </a:ln>
        </p:spPr>
        <p:txBody>
          <a:bodyPr anchorCtr="0" anchor="b" bIns="45700" lIns="91425" spcFirstLastPara="1" rIns="91425" wrap="square" tIns="45700">
            <a:noAutofit/>
          </a:bodyPr>
          <a:lstStyle>
            <a:lvl1pPr indent="-228600" lvl="0" marL="457200" rtl="0" algn="l">
              <a:spcBef>
                <a:spcPts val="560"/>
              </a:spcBef>
              <a:spcAft>
                <a:spcPts val="0"/>
              </a:spcAft>
              <a:buSzPts val="4060"/>
              <a:buNone/>
              <a:defRPr b="0" sz="2800">
                <a:solidFill>
                  <a:srgbClr val="1186C3"/>
                </a:solidFill>
              </a:defRPr>
            </a:lvl1pPr>
            <a:lvl2pPr indent="-228600" lvl="1" marL="914400" rtl="0" algn="l">
              <a:spcBef>
                <a:spcPts val="600"/>
              </a:spcBef>
              <a:spcAft>
                <a:spcPts val="0"/>
              </a:spcAft>
              <a:buSzPts val="2900"/>
              <a:buNone/>
              <a:defRPr b="1" sz="2000"/>
            </a:lvl2pPr>
            <a:lvl3pPr indent="-228600" lvl="2" marL="1371600" rtl="0" algn="l">
              <a:spcBef>
                <a:spcPts val="600"/>
              </a:spcBef>
              <a:spcAft>
                <a:spcPts val="0"/>
              </a:spcAft>
              <a:buSzPts val="2610"/>
              <a:buNone/>
              <a:defRPr b="1" sz="1800"/>
            </a:lvl3pPr>
            <a:lvl4pPr indent="-228600" lvl="3" marL="1828800" rtl="0" algn="l">
              <a:spcBef>
                <a:spcPts val="600"/>
              </a:spcBef>
              <a:spcAft>
                <a:spcPts val="0"/>
              </a:spcAft>
              <a:buSzPts val="2320"/>
              <a:buNone/>
              <a:defRPr b="1" sz="1600"/>
            </a:lvl4pPr>
            <a:lvl5pPr indent="-228600" lvl="4" marL="2286000" rtl="0" algn="l">
              <a:spcBef>
                <a:spcPts val="600"/>
              </a:spcBef>
              <a:spcAft>
                <a:spcPts val="0"/>
              </a:spcAft>
              <a:buSzPts val="2320"/>
              <a:buNone/>
              <a:defRPr b="1" sz="1600"/>
            </a:lvl5pPr>
            <a:lvl6pPr indent="-228600" lvl="5" marL="2743200" rtl="0" algn="l">
              <a:spcBef>
                <a:spcPts val="600"/>
              </a:spcBef>
              <a:spcAft>
                <a:spcPts val="0"/>
              </a:spcAft>
              <a:buSzPts val="2320"/>
              <a:buNone/>
              <a:defRPr b="1" sz="1600"/>
            </a:lvl6pPr>
            <a:lvl7pPr indent="-228600" lvl="6" marL="3200400" rtl="0" algn="l">
              <a:spcBef>
                <a:spcPts val="600"/>
              </a:spcBef>
              <a:spcAft>
                <a:spcPts val="0"/>
              </a:spcAft>
              <a:buSzPts val="2320"/>
              <a:buNone/>
              <a:defRPr b="1" sz="1600"/>
            </a:lvl7pPr>
            <a:lvl8pPr indent="-228600" lvl="7" marL="3657600" rtl="0" algn="l">
              <a:spcBef>
                <a:spcPts val="600"/>
              </a:spcBef>
              <a:spcAft>
                <a:spcPts val="0"/>
              </a:spcAft>
              <a:buSzPts val="2320"/>
              <a:buNone/>
              <a:defRPr b="1" sz="1600"/>
            </a:lvl8pPr>
            <a:lvl9pPr indent="-228600" lvl="8" marL="4114800" rtl="0" algn="l">
              <a:spcBef>
                <a:spcPts val="600"/>
              </a:spcBef>
              <a:spcAft>
                <a:spcPts val="600"/>
              </a:spcAft>
              <a:buSzPts val="2320"/>
              <a:buNone/>
              <a:defRPr b="1" sz="1600"/>
            </a:lvl9pPr>
          </a:lstStyle>
          <a:p/>
        </p:txBody>
      </p:sp>
      <p:sp>
        <p:nvSpPr>
          <p:cNvPr id="90" name="Google Shape;90;p22"/>
          <p:cNvSpPr txBox="1"/>
          <p:nvPr>
            <p:ph idx="2" type="body"/>
          </p:nvPr>
        </p:nvSpPr>
        <p:spPr>
          <a:xfrm>
            <a:off x="1484311" y="3335337"/>
            <a:ext cx="4895100" cy="2455800"/>
          </a:xfrm>
          <a:prstGeom prst="rect">
            <a:avLst/>
          </a:prstGeom>
          <a:noFill/>
          <a:ln>
            <a:noFill/>
          </a:ln>
        </p:spPr>
        <p:txBody>
          <a:bodyPr anchorCtr="0" anchor="t" bIns="45700" lIns="91425" spcFirstLastPara="1" rIns="91425" wrap="square" tIns="45700">
            <a:normAutofit/>
          </a:bodyPr>
          <a:lstStyle>
            <a:lvl1pPr indent="-394335" lvl="0" marL="457200" rtl="0" algn="l">
              <a:spcBef>
                <a:spcPts val="360"/>
              </a:spcBef>
              <a:spcAft>
                <a:spcPts val="0"/>
              </a:spcAft>
              <a:buSzPts val="2610"/>
              <a:buChar char="•"/>
              <a:defRPr sz="1800"/>
            </a:lvl1pPr>
            <a:lvl2pPr indent="-375919" lvl="1" marL="914400" rtl="0" algn="l">
              <a:spcBef>
                <a:spcPts val="600"/>
              </a:spcBef>
              <a:spcAft>
                <a:spcPts val="0"/>
              </a:spcAft>
              <a:buSzPts val="2320"/>
              <a:buChar char="•"/>
              <a:defRPr sz="1600"/>
            </a:lvl2pPr>
            <a:lvl3pPr indent="-357505" lvl="2" marL="1371600" rtl="0" algn="l">
              <a:spcBef>
                <a:spcPts val="600"/>
              </a:spcBef>
              <a:spcAft>
                <a:spcPts val="0"/>
              </a:spcAft>
              <a:buSzPts val="2030"/>
              <a:buChar char="•"/>
              <a:defRPr sz="1400"/>
            </a:lvl3pPr>
            <a:lvl4pPr indent="-339089" lvl="3" marL="1828800" rtl="0" algn="l">
              <a:spcBef>
                <a:spcPts val="600"/>
              </a:spcBef>
              <a:spcAft>
                <a:spcPts val="0"/>
              </a:spcAft>
              <a:buSzPts val="1740"/>
              <a:buChar char="•"/>
              <a:defRPr sz="1200"/>
            </a:lvl4pPr>
            <a:lvl5pPr indent="-339089" lvl="4" marL="2286000" rtl="0" algn="l">
              <a:spcBef>
                <a:spcPts val="600"/>
              </a:spcBef>
              <a:spcAft>
                <a:spcPts val="0"/>
              </a:spcAft>
              <a:buSzPts val="1740"/>
              <a:buChar char="•"/>
              <a:defRPr sz="1200"/>
            </a:lvl5pPr>
            <a:lvl6pPr indent="-339089" lvl="5" marL="2743200" rtl="0" algn="l">
              <a:spcBef>
                <a:spcPts val="600"/>
              </a:spcBef>
              <a:spcAft>
                <a:spcPts val="0"/>
              </a:spcAft>
              <a:buSzPts val="1740"/>
              <a:buChar char="•"/>
              <a:defRPr sz="1200"/>
            </a:lvl6pPr>
            <a:lvl7pPr indent="-339089" lvl="6" marL="3200400" rtl="0" algn="l">
              <a:spcBef>
                <a:spcPts val="600"/>
              </a:spcBef>
              <a:spcAft>
                <a:spcPts val="0"/>
              </a:spcAft>
              <a:buSzPts val="1740"/>
              <a:buChar char="•"/>
              <a:defRPr sz="1200"/>
            </a:lvl7pPr>
            <a:lvl8pPr indent="-339090" lvl="7" marL="3657600" rtl="0" algn="l">
              <a:spcBef>
                <a:spcPts val="600"/>
              </a:spcBef>
              <a:spcAft>
                <a:spcPts val="0"/>
              </a:spcAft>
              <a:buSzPts val="1740"/>
              <a:buChar char="•"/>
              <a:defRPr sz="1200"/>
            </a:lvl8pPr>
            <a:lvl9pPr indent="-339090" lvl="8" marL="4114800" rtl="0" algn="l">
              <a:spcBef>
                <a:spcPts val="600"/>
              </a:spcBef>
              <a:spcAft>
                <a:spcPts val="600"/>
              </a:spcAft>
              <a:buSzPts val="1740"/>
              <a:buChar char="•"/>
              <a:defRPr sz="1200"/>
            </a:lvl9pPr>
          </a:lstStyle>
          <a:p/>
        </p:txBody>
      </p:sp>
      <p:sp>
        <p:nvSpPr>
          <p:cNvPr id="91" name="Google Shape;91;p22"/>
          <p:cNvSpPr txBox="1"/>
          <p:nvPr>
            <p:ph idx="3" type="body"/>
          </p:nvPr>
        </p:nvSpPr>
        <p:spPr>
          <a:xfrm>
            <a:off x="6880487" y="2667000"/>
            <a:ext cx="4622400" cy="576300"/>
          </a:xfrm>
          <a:prstGeom prst="rect">
            <a:avLst/>
          </a:prstGeom>
          <a:noFill/>
          <a:ln>
            <a:noFill/>
          </a:ln>
        </p:spPr>
        <p:txBody>
          <a:bodyPr anchorCtr="0" anchor="b" bIns="45700" lIns="91425" spcFirstLastPara="1" rIns="91425" wrap="square" tIns="45700">
            <a:noAutofit/>
          </a:bodyPr>
          <a:lstStyle>
            <a:lvl1pPr indent="-228600" lvl="0" marL="457200" rtl="0" algn="l">
              <a:spcBef>
                <a:spcPts val="560"/>
              </a:spcBef>
              <a:spcAft>
                <a:spcPts val="0"/>
              </a:spcAft>
              <a:buSzPts val="4060"/>
              <a:buNone/>
              <a:defRPr b="0" sz="2800">
                <a:solidFill>
                  <a:srgbClr val="1186C3"/>
                </a:solidFill>
              </a:defRPr>
            </a:lvl1pPr>
            <a:lvl2pPr indent="-228600" lvl="1" marL="914400" rtl="0" algn="l">
              <a:spcBef>
                <a:spcPts val="600"/>
              </a:spcBef>
              <a:spcAft>
                <a:spcPts val="0"/>
              </a:spcAft>
              <a:buSzPts val="2900"/>
              <a:buNone/>
              <a:defRPr b="1" sz="2000"/>
            </a:lvl2pPr>
            <a:lvl3pPr indent="-228600" lvl="2" marL="1371600" rtl="0" algn="l">
              <a:spcBef>
                <a:spcPts val="600"/>
              </a:spcBef>
              <a:spcAft>
                <a:spcPts val="0"/>
              </a:spcAft>
              <a:buSzPts val="2610"/>
              <a:buNone/>
              <a:defRPr b="1" sz="1800"/>
            </a:lvl3pPr>
            <a:lvl4pPr indent="-228600" lvl="3" marL="1828800" rtl="0" algn="l">
              <a:spcBef>
                <a:spcPts val="600"/>
              </a:spcBef>
              <a:spcAft>
                <a:spcPts val="0"/>
              </a:spcAft>
              <a:buSzPts val="2320"/>
              <a:buNone/>
              <a:defRPr b="1" sz="1600"/>
            </a:lvl4pPr>
            <a:lvl5pPr indent="-228600" lvl="4" marL="2286000" rtl="0" algn="l">
              <a:spcBef>
                <a:spcPts val="600"/>
              </a:spcBef>
              <a:spcAft>
                <a:spcPts val="0"/>
              </a:spcAft>
              <a:buSzPts val="2320"/>
              <a:buNone/>
              <a:defRPr b="1" sz="1600"/>
            </a:lvl5pPr>
            <a:lvl6pPr indent="-228600" lvl="5" marL="2743200" rtl="0" algn="l">
              <a:spcBef>
                <a:spcPts val="600"/>
              </a:spcBef>
              <a:spcAft>
                <a:spcPts val="0"/>
              </a:spcAft>
              <a:buSzPts val="2320"/>
              <a:buNone/>
              <a:defRPr b="1" sz="1600"/>
            </a:lvl6pPr>
            <a:lvl7pPr indent="-228600" lvl="6" marL="3200400" rtl="0" algn="l">
              <a:spcBef>
                <a:spcPts val="600"/>
              </a:spcBef>
              <a:spcAft>
                <a:spcPts val="0"/>
              </a:spcAft>
              <a:buSzPts val="2320"/>
              <a:buNone/>
              <a:defRPr b="1" sz="1600"/>
            </a:lvl7pPr>
            <a:lvl8pPr indent="-228600" lvl="7" marL="3657600" rtl="0" algn="l">
              <a:spcBef>
                <a:spcPts val="600"/>
              </a:spcBef>
              <a:spcAft>
                <a:spcPts val="0"/>
              </a:spcAft>
              <a:buSzPts val="2320"/>
              <a:buNone/>
              <a:defRPr b="1" sz="1600"/>
            </a:lvl8pPr>
            <a:lvl9pPr indent="-228600" lvl="8" marL="4114800" rtl="0" algn="l">
              <a:spcBef>
                <a:spcPts val="600"/>
              </a:spcBef>
              <a:spcAft>
                <a:spcPts val="600"/>
              </a:spcAft>
              <a:buSzPts val="2320"/>
              <a:buNone/>
              <a:defRPr b="1" sz="1600"/>
            </a:lvl9pPr>
          </a:lstStyle>
          <a:p/>
        </p:txBody>
      </p:sp>
      <p:sp>
        <p:nvSpPr>
          <p:cNvPr id="92" name="Google Shape;92;p22"/>
          <p:cNvSpPr txBox="1"/>
          <p:nvPr>
            <p:ph idx="4" type="body"/>
          </p:nvPr>
        </p:nvSpPr>
        <p:spPr>
          <a:xfrm>
            <a:off x="6607967" y="3335337"/>
            <a:ext cx="4895100" cy="2455800"/>
          </a:xfrm>
          <a:prstGeom prst="rect">
            <a:avLst/>
          </a:prstGeom>
          <a:noFill/>
          <a:ln>
            <a:noFill/>
          </a:ln>
        </p:spPr>
        <p:txBody>
          <a:bodyPr anchorCtr="0" anchor="t" bIns="45700" lIns="91425" spcFirstLastPara="1" rIns="91425" wrap="square" tIns="45700">
            <a:normAutofit/>
          </a:bodyPr>
          <a:lstStyle>
            <a:lvl1pPr indent="-394335" lvl="0" marL="457200" rtl="0" algn="l">
              <a:spcBef>
                <a:spcPts val="360"/>
              </a:spcBef>
              <a:spcAft>
                <a:spcPts val="0"/>
              </a:spcAft>
              <a:buSzPts val="2610"/>
              <a:buChar char="•"/>
              <a:defRPr sz="1800"/>
            </a:lvl1pPr>
            <a:lvl2pPr indent="-375919" lvl="1" marL="914400" rtl="0" algn="l">
              <a:spcBef>
                <a:spcPts val="600"/>
              </a:spcBef>
              <a:spcAft>
                <a:spcPts val="0"/>
              </a:spcAft>
              <a:buSzPts val="2320"/>
              <a:buChar char="•"/>
              <a:defRPr sz="1600"/>
            </a:lvl2pPr>
            <a:lvl3pPr indent="-357505" lvl="2" marL="1371600" rtl="0" algn="l">
              <a:spcBef>
                <a:spcPts val="600"/>
              </a:spcBef>
              <a:spcAft>
                <a:spcPts val="0"/>
              </a:spcAft>
              <a:buSzPts val="2030"/>
              <a:buChar char="•"/>
              <a:defRPr sz="1400"/>
            </a:lvl3pPr>
            <a:lvl4pPr indent="-339089" lvl="3" marL="1828800" rtl="0" algn="l">
              <a:spcBef>
                <a:spcPts val="600"/>
              </a:spcBef>
              <a:spcAft>
                <a:spcPts val="0"/>
              </a:spcAft>
              <a:buSzPts val="1740"/>
              <a:buChar char="•"/>
              <a:defRPr sz="1200"/>
            </a:lvl4pPr>
            <a:lvl5pPr indent="-339089" lvl="4" marL="2286000" rtl="0" algn="l">
              <a:spcBef>
                <a:spcPts val="600"/>
              </a:spcBef>
              <a:spcAft>
                <a:spcPts val="0"/>
              </a:spcAft>
              <a:buSzPts val="1740"/>
              <a:buChar char="•"/>
              <a:defRPr sz="1200"/>
            </a:lvl5pPr>
            <a:lvl6pPr indent="-339089" lvl="5" marL="2743200" rtl="0" algn="l">
              <a:spcBef>
                <a:spcPts val="600"/>
              </a:spcBef>
              <a:spcAft>
                <a:spcPts val="0"/>
              </a:spcAft>
              <a:buSzPts val="1740"/>
              <a:buChar char="•"/>
              <a:defRPr sz="1200"/>
            </a:lvl6pPr>
            <a:lvl7pPr indent="-339089" lvl="6" marL="3200400" rtl="0" algn="l">
              <a:spcBef>
                <a:spcPts val="600"/>
              </a:spcBef>
              <a:spcAft>
                <a:spcPts val="0"/>
              </a:spcAft>
              <a:buSzPts val="1740"/>
              <a:buChar char="•"/>
              <a:defRPr sz="1200"/>
            </a:lvl7pPr>
            <a:lvl8pPr indent="-339090" lvl="7" marL="3657600" rtl="0" algn="l">
              <a:spcBef>
                <a:spcPts val="600"/>
              </a:spcBef>
              <a:spcAft>
                <a:spcPts val="0"/>
              </a:spcAft>
              <a:buSzPts val="1740"/>
              <a:buChar char="•"/>
              <a:defRPr sz="1200"/>
            </a:lvl8pPr>
            <a:lvl9pPr indent="-339090" lvl="8" marL="4114800" rtl="0" algn="l">
              <a:spcBef>
                <a:spcPts val="600"/>
              </a:spcBef>
              <a:spcAft>
                <a:spcPts val="600"/>
              </a:spcAft>
              <a:buSzPts val="1740"/>
              <a:buChar char="•"/>
              <a:defRPr sz="1200"/>
            </a:lvl9pPr>
          </a:lstStyle>
          <a:p/>
        </p:txBody>
      </p:sp>
      <p:sp>
        <p:nvSpPr>
          <p:cNvPr id="93" name="Google Shape;93;p22"/>
          <p:cNvSpPr txBox="1"/>
          <p:nvPr>
            <p:ph idx="10" type="dt"/>
          </p:nvPr>
        </p:nvSpPr>
        <p:spPr>
          <a:xfrm>
            <a:off x="9732656" y="5883275"/>
            <a:ext cx="1143000" cy="365100"/>
          </a:xfrm>
          <a:prstGeom prst="rect">
            <a:avLst/>
          </a:prstGeom>
          <a:noFill/>
          <a:ln>
            <a:noFill/>
          </a:ln>
        </p:spPr>
        <p:txBody>
          <a:bodyPr anchorCtr="0" anchor="ctr" bIns="45700" lIns="91425" spcFirstLastPara="1" rIns="91425" wrap="square" tIns="45700">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94" name="Google Shape;94;p22"/>
          <p:cNvSpPr txBox="1"/>
          <p:nvPr>
            <p:ph idx="11" type="ftr"/>
          </p:nvPr>
        </p:nvSpPr>
        <p:spPr>
          <a:xfrm>
            <a:off x="2572279" y="5883275"/>
            <a:ext cx="7084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95" name="Google Shape;95;p22"/>
          <p:cNvSpPr txBox="1"/>
          <p:nvPr>
            <p:ph idx="12" type="sldNum"/>
          </p:nvPr>
        </p:nvSpPr>
        <p:spPr>
          <a:xfrm>
            <a:off x="10951856" y="5883275"/>
            <a:ext cx="5511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6" name="Shape 96"/>
        <p:cNvGrpSpPr/>
        <p:nvPr/>
      </p:nvGrpSpPr>
      <p:grpSpPr>
        <a:xfrm>
          <a:off x="0" y="0"/>
          <a:ext cx="0" cy="0"/>
          <a:chOff x="0" y="0"/>
          <a:chExt cx="0" cy="0"/>
        </a:xfrm>
      </p:grpSpPr>
      <p:sp>
        <p:nvSpPr>
          <p:cNvPr id="97" name="Google Shape;97;p23"/>
          <p:cNvSpPr txBox="1"/>
          <p:nvPr>
            <p:ph type="title"/>
          </p:nvPr>
        </p:nvSpPr>
        <p:spPr>
          <a:xfrm>
            <a:off x="1484311" y="685800"/>
            <a:ext cx="10018800" cy="1752600"/>
          </a:xfrm>
          <a:prstGeom prst="rect">
            <a:avLst/>
          </a:prstGeom>
          <a:noFill/>
          <a:ln>
            <a:noFill/>
          </a:ln>
        </p:spPr>
        <p:txBody>
          <a:bodyPr anchorCtr="0" anchor="ctr" bIns="45700" lIns="91425" spcFirstLastPara="1" rIns="91425" wrap="square" tIns="45700">
            <a:normAutofit/>
          </a:bodyPr>
          <a:lstStyle>
            <a:lvl1pPr lvl="0" rtl="0" algn="ctr">
              <a:spcBef>
                <a:spcPts val="0"/>
              </a:spcBef>
              <a:spcAft>
                <a:spcPts val="0"/>
              </a:spcAft>
              <a:buClr>
                <a:schemeClr val="dk1"/>
              </a:buClr>
              <a:buSzPts val="18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98" name="Google Shape;98;p23"/>
          <p:cNvSpPr txBox="1"/>
          <p:nvPr>
            <p:ph idx="10" type="dt"/>
          </p:nvPr>
        </p:nvSpPr>
        <p:spPr>
          <a:xfrm>
            <a:off x="9732656" y="5883275"/>
            <a:ext cx="1143000" cy="365100"/>
          </a:xfrm>
          <a:prstGeom prst="rect">
            <a:avLst/>
          </a:prstGeom>
          <a:noFill/>
          <a:ln>
            <a:noFill/>
          </a:ln>
        </p:spPr>
        <p:txBody>
          <a:bodyPr anchorCtr="0" anchor="ctr" bIns="45700" lIns="91425" spcFirstLastPara="1" rIns="91425" wrap="square" tIns="45700">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99" name="Google Shape;99;p23"/>
          <p:cNvSpPr txBox="1"/>
          <p:nvPr>
            <p:ph idx="11" type="ftr"/>
          </p:nvPr>
        </p:nvSpPr>
        <p:spPr>
          <a:xfrm>
            <a:off x="2572279" y="5883275"/>
            <a:ext cx="7084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00" name="Google Shape;100;p23"/>
          <p:cNvSpPr txBox="1"/>
          <p:nvPr>
            <p:ph idx="12" type="sldNum"/>
          </p:nvPr>
        </p:nvSpPr>
        <p:spPr>
          <a:xfrm>
            <a:off x="10951856" y="5883275"/>
            <a:ext cx="5511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image" Target="../media/image2.png"/><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theme" Target="../theme/theme2.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 name="Shape 5"/>
        <p:cNvGrpSpPr/>
        <p:nvPr/>
      </p:nvGrpSpPr>
      <p:grpSpPr>
        <a:xfrm>
          <a:off x="0" y="0"/>
          <a:ext cx="0" cy="0"/>
          <a:chOff x="0" y="0"/>
          <a:chExt cx="0" cy="0"/>
        </a:xfrm>
      </p:grpSpPr>
      <p:grpSp>
        <p:nvGrpSpPr>
          <p:cNvPr id="6" name="Google Shape;6;p14"/>
          <p:cNvGrpSpPr/>
          <p:nvPr/>
        </p:nvGrpSpPr>
        <p:grpSpPr>
          <a:xfrm>
            <a:off x="150812" y="0"/>
            <a:ext cx="2436813" cy="6858001"/>
            <a:chOff x="1320800" y="0"/>
            <a:chExt cx="2436813" cy="6858001"/>
          </a:xfrm>
        </p:grpSpPr>
        <p:sp>
          <p:nvSpPr>
            <p:cNvPr id="7" name="Google Shape;7;p14"/>
            <p:cNvSpPr/>
            <p:nvPr/>
          </p:nvSpPr>
          <p:spPr>
            <a:xfrm>
              <a:off x="1627188" y="0"/>
              <a:ext cx="1122362" cy="5329238"/>
            </a:xfrm>
            <a:custGeom>
              <a:rect b="b" l="l" r="r" t="t"/>
              <a:pathLst>
                <a:path extrusionOk="0" h="3357" w="707">
                  <a:moveTo>
                    <a:pt x="0" y="3330"/>
                  </a:moveTo>
                  <a:lnTo>
                    <a:pt x="156" y="3357"/>
                  </a:lnTo>
                  <a:lnTo>
                    <a:pt x="707" y="0"/>
                  </a:lnTo>
                  <a:lnTo>
                    <a:pt x="547" y="0"/>
                  </a:lnTo>
                  <a:lnTo>
                    <a:pt x="0" y="3330"/>
                  </a:lnTo>
                  <a:close/>
                </a:path>
              </a:pathLst>
            </a:custGeom>
            <a:solidFill>
              <a:schemeClr val="accent1"/>
            </a:solidFill>
            <a:ln>
              <a:noFill/>
            </a:ln>
          </p:spPr>
        </p:sp>
        <p:sp>
          <p:nvSpPr>
            <p:cNvPr id="8" name="Google Shape;8;p14"/>
            <p:cNvSpPr/>
            <p:nvPr/>
          </p:nvSpPr>
          <p:spPr>
            <a:xfrm>
              <a:off x="1320800" y="0"/>
              <a:ext cx="1117600" cy="5276850"/>
            </a:xfrm>
            <a:custGeom>
              <a:rect b="b" l="l" r="r" t="t"/>
              <a:pathLst>
                <a:path extrusionOk="0" h="3324" w="704">
                  <a:moveTo>
                    <a:pt x="704" y="0"/>
                  </a:moveTo>
                  <a:lnTo>
                    <a:pt x="545" y="0"/>
                  </a:lnTo>
                  <a:lnTo>
                    <a:pt x="0" y="3300"/>
                  </a:lnTo>
                  <a:lnTo>
                    <a:pt x="157" y="3324"/>
                  </a:lnTo>
                  <a:lnTo>
                    <a:pt x="704" y="0"/>
                  </a:lnTo>
                  <a:close/>
                </a:path>
              </a:pathLst>
            </a:custGeom>
            <a:solidFill>
              <a:srgbClr val="FEFEFE"/>
            </a:solidFill>
            <a:ln>
              <a:noFill/>
            </a:ln>
          </p:spPr>
        </p:sp>
        <p:sp>
          <p:nvSpPr>
            <p:cNvPr id="9" name="Google Shape;9;p14"/>
            <p:cNvSpPr/>
            <p:nvPr/>
          </p:nvSpPr>
          <p:spPr>
            <a:xfrm>
              <a:off x="1320800" y="5238750"/>
              <a:ext cx="1228725" cy="1619250"/>
            </a:xfrm>
            <a:custGeom>
              <a:rect b="b" l="l" r="r" t="t"/>
              <a:pathLst>
                <a:path extrusionOk="0" h="1020" w="774">
                  <a:moveTo>
                    <a:pt x="0" y="0"/>
                  </a:moveTo>
                  <a:lnTo>
                    <a:pt x="740" y="1020"/>
                  </a:lnTo>
                  <a:lnTo>
                    <a:pt x="774" y="1020"/>
                  </a:lnTo>
                  <a:lnTo>
                    <a:pt x="0" y="0"/>
                  </a:lnTo>
                  <a:close/>
                </a:path>
              </a:pathLst>
            </a:custGeom>
            <a:solidFill>
              <a:srgbClr val="FEFEFE"/>
            </a:solidFill>
            <a:ln>
              <a:noFill/>
            </a:ln>
          </p:spPr>
        </p:sp>
        <p:sp>
          <p:nvSpPr>
            <p:cNvPr id="10" name="Google Shape;10;p14"/>
            <p:cNvSpPr/>
            <p:nvPr/>
          </p:nvSpPr>
          <p:spPr>
            <a:xfrm>
              <a:off x="1627188" y="5291138"/>
              <a:ext cx="1495425" cy="1566863"/>
            </a:xfrm>
            <a:custGeom>
              <a:rect b="b" l="l" r="r" t="t"/>
              <a:pathLst>
                <a:path extrusionOk="0" h="987" w="942">
                  <a:moveTo>
                    <a:pt x="0" y="0"/>
                  </a:moveTo>
                  <a:lnTo>
                    <a:pt x="909" y="987"/>
                  </a:lnTo>
                  <a:lnTo>
                    <a:pt x="942" y="987"/>
                  </a:lnTo>
                  <a:lnTo>
                    <a:pt x="0" y="0"/>
                  </a:lnTo>
                  <a:close/>
                </a:path>
              </a:pathLst>
            </a:custGeom>
            <a:solidFill>
              <a:srgbClr val="0B5982"/>
            </a:solidFill>
            <a:ln>
              <a:noFill/>
            </a:ln>
          </p:spPr>
        </p:sp>
        <p:sp>
          <p:nvSpPr>
            <p:cNvPr id="11" name="Google Shape;11;p14"/>
            <p:cNvSpPr/>
            <p:nvPr/>
          </p:nvSpPr>
          <p:spPr>
            <a:xfrm>
              <a:off x="1627188" y="5286375"/>
              <a:ext cx="2130425" cy="1571625"/>
            </a:xfrm>
            <a:custGeom>
              <a:rect b="b" l="l" r="r" t="t"/>
              <a:pathLst>
                <a:path extrusionOk="0" h="990" w="1342">
                  <a:moveTo>
                    <a:pt x="0" y="3"/>
                  </a:moveTo>
                  <a:lnTo>
                    <a:pt x="942" y="990"/>
                  </a:lnTo>
                  <a:lnTo>
                    <a:pt x="1342" y="990"/>
                  </a:lnTo>
                  <a:lnTo>
                    <a:pt x="156" y="27"/>
                  </a:lnTo>
                  <a:lnTo>
                    <a:pt x="0" y="0"/>
                  </a:lnTo>
                  <a:lnTo>
                    <a:pt x="0" y="3"/>
                  </a:lnTo>
                  <a:close/>
                </a:path>
              </a:pathLst>
            </a:custGeom>
            <a:solidFill>
              <a:srgbClr val="1186C3"/>
            </a:solidFill>
            <a:ln>
              <a:noFill/>
            </a:ln>
          </p:spPr>
        </p:sp>
        <p:sp>
          <p:nvSpPr>
            <p:cNvPr id="12" name="Google Shape;12;p14"/>
            <p:cNvSpPr/>
            <p:nvPr/>
          </p:nvSpPr>
          <p:spPr>
            <a:xfrm>
              <a:off x="1320800" y="5238750"/>
              <a:ext cx="1695450" cy="1619250"/>
            </a:xfrm>
            <a:custGeom>
              <a:rect b="b" l="l" r="r" t="t"/>
              <a:pathLst>
                <a:path extrusionOk="0" h="1020" w="1068">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rgbClr val="FEFEFE"/>
            </a:solidFill>
            <a:ln>
              <a:noFill/>
            </a:ln>
          </p:spPr>
        </p:sp>
      </p:grpSp>
      <p:sp>
        <p:nvSpPr>
          <p:cNvPr id="13" name="Google Shape;13;p14"/>
          <p:cNvSpPr txBox="1"/>
          <p:nvPr>
            <p:ph type="title"/>
          </p:nvPr>
        </p:nvSpPr>
        <p:spPr>
          <a:xfrm>
            <a:off x="1484311" y="685800"/>
            <a:ext cx="10018800" cy="17526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lt1"/>
              </a:buClr>
              <a:buSzPts val="4000"/>
              <a:buFont typeface="Corbel"/>
              <a:buNone/>
              <a:defRPr b="0" i="0" sz="4000" u="none" cap="none" strike="noStrike">
                <a:solidFill>
                  <a:schemeClr val="lt1"/>
                </a:solidFill>
                <a:latin typeface="Corbel"/>
                <a:ea typeface="Corbel"/>
                <a:cs typeface="Corbel"/>
                <a:sym typeface="Corbel"/>
              </a:defRPr>
            </a:lvl1pPr>
            <a:lvl2pPr lvl="1" marR="0" rtl="0" algn="l">
              <a:spcBef>
                <a:spcPts val="0"/>
              </a:spcBef>
              <a:spcAft>
                <a:spcPts val="0"/>
              </a:spcAft>
              <a:buSzPts val="1400"/>
              <a:buNone/>
              <a:defRPr b="0" i="0" sz="1800" u="none" cap="none" strike="noStrike">
                <a:solidFill>
                  <a:schemeClr val="lt2"/>
                </a:solidFill>
              </a:defRPr>
            </a:lvl2pPr>
            <a:lvl3pPr lvl="2" marR="0" rtl="0" algn="l">
              <a:spcBef>
                <a:spcPts val="0"/>
              </a:spcBef>
              <a:spcAft>
                <a:spcPts val="0"/>
              </a:spcAft>
              <a:buSzPts val="1400"/>
              <a:buNone/>
              <a:defRPr b="0" i="0" sz="1800" u="none" cap="none" strike="noStrike">
                <a:solidFill>
                  <a:schemeClr val="lt2"/>
                </a:solidFill>
              </a:defRPr>
            </a:lvl3pPr>
            <a:lvl4pPr lvl="3" marR="0" rtl="0" algn="l">
              <a:spcBef>
                <a:spcPts val="0"/>
              </a:spcBef>
              <a:spcAft>
                <a:spcPts val="0"/>
              </a:spcAft>
              <a:buSzPts val="1400"/>
              <a:buNone/>
              <a:defRPr b="0" i="0" sz="1800" u="none" cap="none" strike="noStrike">
                <a:solidFill>
                  <a:schemeClr val="lt2"/>
                </a:solidFill>
              </a:defRPr>
            </a:lvl4pPr>
            <a:lvl5pPr lvl="4" marR="0" rtl="0" algn="l">
              <a:spcBef>
                <a:spcPts val="0"/>
              </a:spcBef>
              <a:spcAft>
                <a:spcPts val="0"/>
              </a:spcAft>
              <a:buSzPts val="1400"/>
              <a:buNone/>
              <a:defRPr b="0" i="0" sz="1800" u="none" cap="none" strike="noStrike">
                <a:solidFill>
                  <a:schemeClr val="lt2"/>
                </a:solidFill>
              </a:defRPr>
            </a:lvl5pPr>
            <a:lvl6pPr lvl="5" marR="0" rtl="0" algn="l">
              <a:spcBef>
                <a:spcPts val="0"/>
              </a:spcBef>
              <a:spcAft>
                <a:spcPts val="0"/>
              </a:spcAft>
              <a:buSzPts val="1400"/>
              <a:buNone/>
              <a:defRPr b="0" i="0" sz="1800" u="none" cap="none" strike="noStrike">
                <a:solidFill>
                  <a:schemeClr val="lt2"/>
                </a:solidFill>
              </a:defRPr>
            </a:lvl6pPr>
            <a:lvl7pPr lvl="6" marR="0" rtl="0" algn="l">
              <a:spcBef>
                <a:spcPts val="0"/>
              </a:spcBef>
              <a:spcAft>
                <a:spcPts val="0"/>
              </a:spcAft>
              <a:buSzPts val="1400"/>
              <a:buNone/>
              <a:defRPr b="0" i="0" sz="1800" u="none" cap="none" strike="noStrike">
                <a:solidFill>
                  <a:schemeClr val="lt2"/>
                </a:solidFill>
              </a:defRPr>
            </a:lvl7pPr>
            <a:lvl8pPr lvl="7" marR="0" rtl="0" algn="l">
              <a:spcBef>
                <a:spcPts val="0"/>
              </a:spcBef>
              <a:spcAft>
                <a:spcPts val="0"/>
              </a:spcAft>
              <a:buSzPts val="1400"/>
              <a:buNone/>
              <a:defRPr b="0" i="0" sz="1800" u="none" cap="none" strike="noStrike">
                <a:solidFill>
                  <a:schemeClr val="lt2"/>
                </a:solidFill>
              </a:defRPr>
            </a:lvl8pPr>
            <a:lvl9pPr lvl="8" marR="0" rtl="0" algn="l">
              <a:spcBef>
                <a:spcPts val="0"/>
              </a:spcBef>
              <a:spcAft>
                <a:spcPts val="0"/>
              </a:spcAft>
              <a:buSzPts val="1400"/>
              <a:buNone/>
              <a:defRPr b="0" i="0" sz="1800" u="none" cap="none" strike="noStrike">
                <a:solidFill>
                  <a:schemeClr val="lt2"/>
                </a:solidFill>
              </a:defRPr>
            </a:lvl9pPr>
          </a:lstStyle>
          <a:p/>
        </p:txBody>
      </p:sp>
      <p:sp>
        <p:nvSpPr>
          <p:cNvPr id="14" name="Google Shape;14;p14"/>
          <p:cNvSpPr txBox="1"/>
          <p:nvPr>
            <p:ph idx="1" type="body"/>
          </p:nvPr>
        </p:nvSpPr>
        <p:spPr>
          <a:xfrm>
            <a:off x="1484310" y="2666999"/>
            <a:ext cx="10018800" cy="3124200"/>
          </a:xfrm>
          <a:prstGeom prst="rect">
            <a:avLst/>
          </a:prstGeom>
          <a:noFill/>
          <a:ln>
            <a:noFill/>
          </a:ln>
        </p:spPr>
        <p:txBody>
          <a:bodyPr anchorCtr="0" anchor="ctr" bIns="45700" lIns="91425" spcFirstLastPara="1" rIns="91425" wrap="square" tIns="45700">
            <a:normAutofit/>
          </a:bodyPr>
          <a:lstStyle>
            <a:lvl1pPr indent="-449580" lvl="0" marL="457200" marR="0" rtl="0" algn="l">
              <a:spcBef>
                <a:spcPts val="480"/>
              </a:spcBef>
              <a:spcAft>
                <a:spcPts val="0"/>
              </a:spcAft>
              <a:buClr>
                <a:srgbClr val="1186C3"/>
              </a:buClr>
              <a:buSzPts val="3480"/>
              <a:buFont typeface="Arial"/>
              <a:buChar char="•"/>
              <a:defRPr b="0" i="0" sz="2400" u="none" cap="none" strike="noStrike">
                <a:solidFill>
                  <a:schemeClr val="lt1"/>
                </a:solidFill>
                <a:latin typeface="Corbel"/>
                <a:ea typeface="Corbel"/>
                <a:cs typeface="Corbel"/>
                <a:sym typeface="Corbel"/>
              </a:defRPr>
            </a:lvl1pPr>
            <a:lvl2pPr indent="-412750" lvl="1" marL="914400" marR="0" rtl="0" algn="l">
              <a:spcBef>
                <a:spcPts val="600"/>
              </a:spcBef>
              <a:spcAft>
                <a:spcPts val="0"/>
              </a:spcAft>
              <a:buClr>
                <a:srgbClr val="1186C3"/>
              </a:buClr>
              <a:buSzPts val="2900"/>
              <a:buFont typeface="Arial"/>
              <a:buChar char="•"/>
              <a:defRPr b="0" i="0" sz="2000" u="none" cap="none" strike="noStrike">
                <a:solidFill>
                  <a:schemeClr val="lt1"/>
                </a:solidFill>
                <a:latin typeface="Corbel"/>
                <a:ea typeface="Corbel"/>
                <a:cs typeface="Corbel"/>
                <a:sym typeface="Corbel"/>
              </a:defRPr>
            </a:lvl2pPr>
            <a:lvl3pPr indent="-394335" lvl="2" marL="1371600" marR="0" rtl="0" algn="l">
              <a:spcBef>
                <a:spcPts val="600"/>
              </a:spcBef>
              <a:spcAft>
                <a:spcPts val="0"/>
              </a:spcAft>
              <a:buClr>
                <a:srgbClr val="1186C3"/>
              </a:buClr>
              <a:buSzPts val="2610"/>
              <a:buFont typeface="Arial"/>
              <a:buChar char="•"/>
              <a:defRPr b="0" i="0" sz="1800" u="none" cap="none" strike="noStrike">
                <a:solidFill>
                  <a:schemeClr val="lt1"/>
                </a:solidFill>
                <a:latin typeface="Corbel"/>
                <a:ea typeface="Corbel"/>
                <a:cs typeface="Corbel"/>
                <a:sym typeface="Corbel"/>
              </a:defRPr>
            </a:lvl3pPr>
            <a:lvl4pPr indent="-375919" lvl="3" marL="1828800" marR="0" rtl="0" algn="l">
              <a:spcBef>
                <a:spcPts val="600"/>
              </a:spcBef>
              <a:spcAft>
                <a:spcPts val="0"/>
              </a:spcAft>
              <a:buClr>
                <a:srgbClr val="1186C3"/>
              </a:buClr>
              <a:buSzPts val="2320"/>
              <a:buFont typeface="Arial"/>
              <a:buChar char="•"/>
              <a:defRPr b="0" i="0" sz="1600" u="none" cap="none" strike="noStrike">
                <a:solidFill>
                  <a:schemeClr val="lt1"/>
                </a:solidFill>
                <a:latin typeface="Corbel"/>
                <a:ea typeface="Corbel"/>
                <a:cs typeface="Corbel"/>
                <a:sym typeface="Corbel"/>
              </a:defRPr>
            </a:lvl4pPr>
            <a:lvl5pPr indent="-357504" lvl="4" marL="2286000" marR="0" rtl="0" algn="l">
              <a:spcBef>
                <a:spcPts val="600"/>
              </a:spcBef>
              <a:spcAft>
                <a:spcPts val="0"/>
              </a:spcAft>
              <a:buClr>
                <a:srgbClr val="1186C3"/>
              </a:buClr>
              <a:buSzPts val="2030"/>
              <a:buFont typeface="Arial"/>
              <a:buChar char="•"/>
              <a:defRPr b="0" i="0" sz="1400" u="none" cap="none" strike="noStrike">
                <a:solidFill>
                  <a:schemeClr val="lt1"/>
                </a:solidFill>
                <a:latin typeface="Corbel"/>
                <a:ea typeface="Corbel"/>
                <a:cs typeface="Corbel"/>
                <a:sym typeface="Corbel"/>
              </a:defRPr>
            </a:lvl5pPr>
            <a:lvl6pPr indent="-357504" lvl="5" marL="2743200" marR="0" rtl="0" algn="l">
              <a:spcBef>
                <a:spcPts val="600"/>
              </a:spcBef>
              <a:spcAft>
                <a:spcPts val="0"/>
              </a:spcAft>
              <a:buClr>
                <a:srgbClr val="1186C3"/>
              </a:buClr>
              <a:buSzPts val="2030"/>
              <a:buFont typeface="Arial"/>
              <a:buChar char="•"/>
              <a:defRPr b="0" i="0" sz="1400" u="none" cap="none" strike="noStrike">
                <a:solidFill>
                  <a:schemeClr val="lt1"/>
                </a:solidFill>
                <a:latin typeface="Corbel"/>
                <a:ea typeface="Corbel"/>
                <a:cs typeface="Corbel"/>
                <a:sym typeface="Corbel"/>
              </a:defRPr>
            </a:lvl6pPr>
            <a:lvl7pPr indent="-357504" lvl="6" marL="3200400" marR="0" rtl="0" algn="l">
              <a:spcBef>
                <a:spcPts val="600"/>
              </a:spcBef>
              <a:spcAft>
                <a:spcPts val="0"/>
              </a:spcAft>
              <a:buClr>
                <a:srgbClr val="1186C3"/>
              </a:buClr>
              <a:buSzPts val="2030"/>
              <a:buFont typeface="Arial"/>
              <a:buChar char="•"/>
              <a:defRPr b="0" i="0" sz="1400" u="none" cap="none" strike="noStrike">
                <a:solidFill>
                  <a:schemeClr val="lt1"/>
                </a:solidFill>
                <a:latin typeface="Corbel"/>
                <a:ea typeface="Corbel"/>
                <a:cs typeface="Corbel"/>
                <a:sym typeface="Corbel"/>
              </a:defRPr>
            </a:lvl7pPr>
            <a:lvl8pPr indent="-357504" lvl="7" marL="3657600" marR="0" rtl="0" algn="l">
              <a:spcBef>
                <a:spcPts val="600"/>
              </a:spcBef>
              <a:spcAft>
                <a:spcPts val="0"/>
              </a:spcAft>
              <a:buClr>
                <a:srgbClr val="1186C3"/>
              </a:buClr>
              <a:buSzPts val="2030"/>
              <a:buFont typeface="Arial"/>
              <a:buChar char="•"/>
              <a:defRPr b="0" i="0" sz="1400" u="none" cap="none" strike="noStrike">
                <a:solidFill>
                  <a:schemeClr val="lt1"/>
                </a:solidFill>
                <a:latin typeface="Corbel"/>
                <a:ea typeface="Corbel"/>
                <a:cs typeface="Corbel"/>
                <a:sym typeface="Corbel"/>
              </a:defRPr>
            </a:lvl8pPr>
            <a:lvl9pPr indent="-357504" lvl="8" marL="4114800" marR="0" rtl="0" algn="l">
              <a:spcBef>
                <a:spcPts val="600"/>
              </a:spcBef>
              <a:spcAft>
                <a:spcPts val="600"/>
              </a:spcAft>
              <a:buClr>
                <a:srgbClr val="1186C3"/>
              </a:buClr>
              <a:buSzPts val="2030"/>
              <a:buFont typeface="Arial"/>
              <a:buChar char="•"/>
              <a:defRPr b="0" i="0" sz="1400" u="none" cap="none" strike="noStrike">
                <a:solidFill>
                  <a:schemeClr val="lt1"/>
                </a:solidFill>
                <a:latin typeface="Corbel"/>
                <a:ea typeface="Corbel"/>
                <a:cs typeface="Corbel"/>
                <a:sym typeface="Corbel"/>
              </a:defRPr>
            </a:lvl9pPr>
          </a:lstStyle>
          <a:p/>
        </p:txBody>
      </p:sp>
      <p:sp>
        <p:nvSpPr>
          <p:cNvPr id="15" name="Google Shape;15;p14"/>
          <p:cNvSpPr txBox="1"/>
          <p:nvPr>
            <p:ph idx="10" type="dt"/>
          </p:nvPr>
        </p:nvSpPr>
        <p:spPr>
          <a:xfrm>
            <a:off x="9732656" y="5883275"/>
            <a:ext cx="1143000" cy="365100"/>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b="0" i="0" sz="1000" u="none" cap="none" strike="noStrike">
                <a:solidFill>
                  <a:schemeClr val="lt1"/>
                </a:solidFill>
                <a:latin typeface="Corbel"/>
                <a:ea typeface="Corbel"/>
                <a:cs typeface="Corbel"/>
                <a:sym typeface="Corbel"/>
              </a:defRPr>
            </a:lvl1pPr>
            <a:lvl2pPr lvl="1"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2pPr>
            <a:lvl3pPr lvl="2"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3pPr>
            <a:lvl4pPr lvl="3"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4pPr>
            <a:lvl5pPr lvl="4"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5pPr>
            <a:lvl6pPr lvl="5"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6pPr>
            <a:lvl7pPr lvl="6"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7pPr>
            <a:lvl8pPr lvl="7"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8pPr>
            <a:lvl9pPr lvl="8"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9pPr>
          </a:lstStyle>
          <a:p/>
        </p:txBody>
      </p:sp>
      <p:sp>
        <p:nvSpPr>
          <p:cNvPr id="16" name="Google Shape;16;p14"/>
          <p:cNvSpPr txBox="1"/>
          <p:nvPr>
            <p:ph idx="11" type="ftr"/>
          </p:nvPr>
        </p:nvSpPr>
        <p:spPr>
          <a:xfrm>
            <a:off x="2572279" y="5883275"/>
            <a:ext cx="7084200" cy="3651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000" u="none" cap="none" strike="noStrike">
                <a:solidFill>
                  <a:schemeClr val="lt1"/>
                </a:solidFill>
                <a:latin typeface="Corbel"/>
                <a:ea typeface="Corbel"/>
                <a:cs typeface="Corbel"/>
                <a:sym typeface="Corbel"/>
              </a:defRPr>
            </a:lvl1pPr>
            <a:lvl2pPr lvl="1"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2pPr>
            <a:lvl3pPr lvl="2"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3pPr>
            <a:lvl4pPr lvl="3"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4pPr>
            <a:lvl5pPr lvl="4"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5pPr>
            <a:lvl6pPr lvl="5"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6pPr>
            <a:lvl7pPr lvl="6"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7pPr>
            <a:lvl8pPr lvl="7"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8pPr>
            <a:lvl9pPr lvl="8"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9pPr>
          </a:lstStyle>
          <a:p/>
        </p:txBody>
      </p:sp>
      <p:sp>
        <p:nvSpPr>
          <p:cNvPr id="17" name="Google Shape;17;p14"/>
          <p:cNvSpPr txBox="1"/>
          <p:nvPr>
            <p:ph idx="12" type="sldNum"/>
          </p:nvPr>
        </p:nvSpPr>
        <p:spPr>
          <a:xfrm>
            <a:off x="10951856" y="5883275"/>
            <a:ext cx="5511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000" u="none" cap="none" strike="noStrike">
                <a:solidFill>
                  <a:schemeClr val="lt1"/>
                </a:solidFill>
                <a:latin typeface="Corbel"/>
                <a:ea typeface="Corbel"/>
                <a:cs typeface="Corbel"/>
                <a:sym typeface="Corbel"/>
              </a:defRPr>
            </a:lvl1pPr>
            <a:lvl2pPr indent="0" lvl="1" marL="0" marR="0" rtl="0" algn="r">
              <a:spcBef>
                <a:spcPts val="0"/>
              </a:spcBef>
              <a:buNone/>
              <a:defRPr b="0" i="0" sz="1000" u="none" cap="none" strike="noStrike">
                <a:solidFill>
                  <a:schemeClr val="lt1"/>
                </a:solidFill>
                <a:latin typeface="Corbel"/>
                <a:ea typeface="Corbel"/>
                <a:cs typeface="Corbel"/>
                <a:sym typeface="Corbel"/>
              </a:defRPr>
            </a:lvl2pPr>
            <a:lvl3pPr indent="0" lvl="2" marL="0" marR="0" rtl="0" algn="r">
              <a:spcBef>
                <a:spcPts val="0"/>
              </a:spcBef>
              <a:buNone/>
              <a:defRPr b="0" i="0" sz="1000" u="none" cap="none" strike="noStrike">
                <a:solidFill>
                  <a:schemeClr val="lt1"/>
                </a:solidFill>
                <a:latin typeface="Corbel"/>
                <a:ea typeface="Corbel"/>
                <a:cs typeface="Corbel"/>
                <a:sym typeface="Corbel"/>
              </a:defRPr>
            </a:lvl3pPr>
            <a:lvl4pPr indent="0" lvl="3" marL="0" marR="0" rtl="0" algn="r">
              <a:spcBef>
                <a:spcPts val="0"/>
              </a:spcBef>
              <a:buNone/>
              <a:defRPr b="0" i="0" sz="1000" u="none" cap="none" strike="noStrike">
                <a:solidFill>
                  <a:schemeClr val="lt1"/>
                </a:solidFill>
                <a:latin typeface="Corbel"/>
                <a:ea typeface="Corbel"/>
                <a:cs typeface="Corbel"/>
                <a:sym typeface="Corbel"/>
              </a:defRPr>
            </a:lvl4pPr>
            <a:lvl5pPr indent="0" lvl="4" marL="0" marR="0" rtl="0" algn="r">
              <a:spcBef>
                <a:spcPts val="0"/>
              </a:spcBef>
              <a:buNone/>
              <a:defRPr b="0" i="0" sz="1000" u="none" cap="none" strike="noStrike">
                <a:solidFill>
                  <a:schemeClr val="lt1"/>
                </a:solidFill>
                <a:latin typeface="Corbel"/>
                <a:ea typeface="Corbel"/>
                <a:cs typeface="Corbel"/>
                <a:sym typeface="Corbel"/>
              </a:defRPr>
            </a:lvl5pPr>
            <a:lvl6pPr indent="0" lvl="5" marL="0" marR="0" rtl="0" algn="r">
              <a:spcBef>
                <a:spcPts val="0"/>
              </a:spcBef>
              <a:buNone/>
              <a:defRPr b="0" i="0" sz="1000" u="none" cap="none" strike="noStrike">
                <a:solidFill>
                  <a:schemeClr val="lt1"/>
                </a:solidFill>
                <a:latin typeface="Corbel"/>
                <a:ea typeface="Corbel"/>
                <a:cs typeface="Corbel"/>
                <a:sym typeface="Corbel"/>
              </a:defRPr>
            </a:lvl6pPr>
            <a:lvl7pPr indent="0" lvl="6" marL="0" marR="0" rtl="0" algn="r">
              <a:spcBef>
                <a:spcPts val="0"/>
              </a:spcBef>
              <a:buNone/>
              <a:defRPr b="0" i="0" sz="1000" u="none" cap="none" strike="noStrike">
                <a:solidFill>
                  <a:schemeClr val="lt1"/>
                </a:solidFill>
                <a:latin typeface="Corbel"/>
                <a:ea typeface="Corbel"/>
                <a:cs typeface="Corbel"/>
                <a:sym typeface="Corbel"/>
              </a:defRPr>
            </a:lvl7pPr>
            <a:lvl8pPr indent="0" lvl="7" marL="0" marR="0" rtl="0" algn="r">
              <a:spcBef>
                <a:spcPts val="0"/>
              </a:spcBef>
              <a:buNone/>
              <a:defRPr b="0" i="0" sz="1000" u="none" cap="none" strike="noStrike">
                <a:solidFill>
                  <a:schemeClr val="lt1"/>
                </a:solidFill>
                <a:latin typeface="Corbel"/>
                <a:ea typeface="Corbel"/>
                <a:cs typeface="Corbel"/>
                <a:sym typeface="Corbel"/>
              </a:defRPr>
            </a:lvl8pPr>
            <a:lvl9pPr indent="0" lvl="8" marL="0" marR="0" rtl="0" algn="r">
              <a:spcBef>
                <a:spcPts val="0"/>
              </a:spcBef>
              <a:buNone/>
              <a:defRPr b="0" i="0" sz="1000" u="none" cap="none" strike="noStrike">
                <a:solidFill>
                  <a:schemeClr val="lt1"/>
                </a:solidFill>
                <a:latin typeface="Corbel"/>
                <a:ea typeface="Corbel"/>
                <a:cs typeface="Corbel"/>
                <a:sym typeface="Corbe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31" name="Shape 31"/>
        <p:cNvGrpSpPr/>
        <p:nvPr/>
      </p:nvGrpSpPr>
      <p:grpSpPr>
        <a:xfrm>
          <a:off x="0" y="0"/>
          <a:ext cx="0" cy="0"/>
          <a:chOff x="0" y="0"/>
          <a:chExt cx="0" cy="0"/>
        </a:xfrm>
      </p:grpSpPr>
      <p:grpSp>
        <p:nvGrpSpPr>
          <p:cNvPr id="32" name="Google Shape;32;p13"/>
          <p:cNvGrpSpPr/>
          <p:nvPr/>
        </p:nvGrpSpPr>
        <p:grpSpPr>
          <a:xfrm>
            <a:off x="150812" y="0"/>
            <a:ext cx="2436813" cy="6858001"/>
            <a:chOff x="1320800" y="0"/>
            <a:chExt cx="2436813" cy="6858001"/>
          </a:xfrm>
        </p:grpSpPr>
        <p:sp>
          <p:nvSpPr>
            <p:cNvPr id="33" name="Google Shape;33;p13"/>
            <p:cNvSpPr/>
            <p:nvPr/>
          </p:nvSpPr>
          <p:spPr>
            <a:xfrm>
              <a:off x="1627188" y="0"/>
              <a:ext cx="1122362" cy="5329238"/>
            </a:xfrm>
            <a:custGeom>
              <a:rect b="b" l="l" r="r" t="t"/>
              <a:pathLst>
                <a:path extrusionOk="0" h="3357" w="707">
                  <a:moveTo>
                    <a:pt x="0" y="3330"/>
                  </a:moveTo>
                  <a:lnTo>
                    <a:pt x="156" y="3357"/>
                  </a:lnTo>
                  <a:lnTo>
                    <a:pt x="707" y="0"/>
                  </a:lnTo>
                  <a:lnTo>
                    <a:pt x="547" y="0"/>
                  </a:lnTo>
                  <a:lnTo>
                    <a:pt x="0" y="3330"/>
                  </a:lnTo>
                  <a:close/>
                </a:path>
              </a:pathLst>
            </a:custGeom>
            <a:solidFill>
              <a:schemeClr val="accent1"/>
            </a:solidFill>
            <a:ln>
              <a:noFill/>
            </a:ln>
          </p:spPr>
        </p:sp>
        <p:sp>
          <p:nvSpPr>
            <p:cNvPr id="34" name="Google Shape;34;p13"/>
            <p:cNvSpPr/>
            <p:nvPr/>
          </p:nvSpPr>
          <p:spPr>
            <a:xfrm>
              <a:off x="1320800" y="0"/>
              <a:ext cx="1117600" cy="5276850"/>
            </a:xfrm>
            <a:custGeom>
              <a:rect b="b" l="l" r="r" t="t"/>
              <a:pathLst>
                <a:path extrusionOk="0" h="3324" w="704">
                  <a:moveTo>
                    <a:pt x="704" y="0"/>
                  </a:moveTo>
                  <a:lnTo>
                    <a:pt x="545" y="0"/>
                  </a:lnTo>
                  <a:lnTo>
                    <a:pt x="0" y="3300"/>
                  </a:lnTo>
                  <a:lnTo>
                    <a:pt x="157" y="3324"/>
                  </a:lnTo>
                  <a:lnTo>
                    <a:pt x="704" y="0"/>
                  </a:lnTo>
                  <a:close/>
                </a:path>
              </a:pathLst>
            </a:custGeom>
            <a:solidFill>
              <a:srgbClr val="595959"/>
            </a:solidFill>
            <a:ln>
              <a:noFill/>
            </a:ln>
          </p:spPr>
        </p:sp>
        <p:sp>
          <p:nvSpPr>
            <p:cNvPr id="35" name="Google Shape;35;p13"/>
            <p:cNvSpPr/>
            <p:nvPr/>
          </p:nvSpPr>
          <p:spPr>
            <a:xfrm>
              <a:off x="1320800" y="5238750"/>
              <a:ext cx="1228725" cy="1619250"/>
            </a:xfrm>
            <a:custGeom>
              <a:rect b="b" l="l" r="r" t="t"/>
              <a:pathLst>
                <a:path extrusionOk="0" h="1020" w="774">
                  <a:moveTo>
                    <a:pt x="0" y="0"/>
                  </a:moveTo>
                  <a:lnTo>
                    <a:pt x="740" y="1020"/>
                  </a:lnTo>
                  <a:lnTo>
                    <a:pt x="774" y="1020"/>
                  </a:lnTo>
                  <a:lnTo>
                    <a:pt x="0" y="0"/>
                  </a:lnTo>
                  <a:close/>
                </a:path>
              </a:pathLst>
            </a:custGeom>
            <a:solidFill>
              <a:srgbClr val="262626"/>
            </a:solidFill>
            <a:ln>
              <a:noFill/>
            </a:ln>
          </p:spPr>
        </p:sp>
        <p:sp>
          <p:nvSpPr>
            <p:cNvPr id="36" name="Google Shape;36;p13"/>
            <p:cNvSpPr/>
            <p:nvPr/>
          </p:nvSpPr>
          <p:spPr>
            <a:xfrm>
              <a:off x="1627188" y="5291138"/>
              <a:ext cx="1495425" cy="1566863"/>
            </a:xfrm>
            <a:custGeom>
              <a:rect b="b" l="l" r="r" t="t"/>
              <a:pathLst>
                <a:path extrusionOk="0" h="987" w="942">
                  <a:moveTo>
                    <a:pt x="0" y="0"/>
                  </a:moveTo>
                  <a:lnTo>
                    <a:pt x="909" y="987"/>
                  </a:lnTo>
                  <a:lnTo>
                    <a:pt x="942" y="987"/>
                  </a:lnTo>
                  <a:lnTo>
                    <a:pt x="0" y="0"/>
                  </a:lnTo>
                  <a:close/>
                </a:path>
              </a:pathLst>
            </a:custGeom>
            <a:solidFill>
              <a:srgbClr val="0B5982"/>
            </a:solidFill>
            <a:ln>
              <a:noFill/>
            </a:ln>
          </p:spPr>
        </p:sp>
        <p:sp>
          <p:nvSpPr>
            <p:cNvPr id="37" name="Google Shape;37;p13"/>
            <p:cNvSpPr/>
            <p:nvPr/>
          </p:nvSpPr>
          <p:spPr>
            <a:xfrm>
              <a:off x="1627188" y="5286375"/>
              <a:ext cx="2130425" cy="1571625"/>
            </a:xfrm>
            <a:custGeom>
              <a:rect b="b" l="l" r="r" t="t"/>
              <a:pathLst>
                <a:path extrusionOk="0" h="990" w="1342">
                  <a:moveTo>
                    <a:pt x="0" y="3"/>
                  </a:moveTo>
                  <a:lnTo>
                    <a:pt x="942" y="990"/>
                  </a:lnTo>
                  <a:lnTo>
                    <a:pt x="1342" y="990"/>
                  </a:lnTo>
                  <a:lnTo>
                    <a:pt x="156" y="27"/>
                  </a:lnTo>
                  <a:lnTo>
                    <a:pt x="0" y="0"/>
                  </a:lnTo>
                  <a:lnTo>
                    <a:pt x="0" y="3"/>
                  </a:lnTo>
                  <a:close/>
                </a:path>
              </a:pathLst>
            </a:custGeom>
            <a:solidFill>
              <a:srgbClr val="1186C3"/>
            </a:solidFill>
            <a:ln>
              <a:noFill/>
            </a:ln>
          </p:spPr>
        </p:sp>
        <p:sp>
          <p:nvSpPr>
            <p:cNvPr id="38" name="Google Shape;38;p13"/>
            <p:cNvSpPr/>
            <p:nvPr/>
          </p:nvSpPr>
          <p:spPr>
            <a:xfrm>
              <a:off x="1320800" y="5238750"/>
              <a:ext cx="1695450" cy="1619250"/>
            </a:xfrm>
            <a:custGeom>
              <a:rect b="b" l="l" r="r" t="t"/>
              <a:pathLst>
                <a:path extrusionOk="0" h="1020" w="1068">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rgbClr val="3F3F3F"/>
            </a:solidFill>
            <a:ln>
              <a:noFill/>
            </a:ln>
          </p:spPr>
        </p:sp>
      </p:grpSp>
      <p:sp>
        <p:nvSpPr>
          <p:cNvPr id="39" name="Google Shape;39;p13"/>
          <p:cNvSpPr txBox="1"/>
          <p:nvPr>
            <p:ph type="title"/>
          </p:nvPr>
        </p:nvSpPr>
        <p:spPr>
          <a:xfrm>
            <a:off x="1484311" y="685800"/>
            <a:ext cx="10018800" cy="17526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000"/>
              <a:buFont typeface="Corbel"/>
              <a:buNone/>
              <a:defRPr b="0" i="0" sz="4000" u="none" cap="none" strike="noStrike">
                <a:solidFill>
                  <a:schemeClr val="dk1"/>
                </a:solidFill>
                <a:latin typeface="Corbel"/>
                <a:ea typeface="Corbel"/>
                <a:cs typeface="Corbel"/>
                <a:sym typeface="Corbel"/>
              </a:defRPr>
            </a:lvl1pPr>
            <a:lvl2pPr lvl="1" marR="0" rtl="0" algn="l">
              <a:spcBef>
                <a:spcPts val="0"/>
              </a:spcBef>
              <a:spcAft>
                <a:spcPts val="0"/>
              </a:spcAft>
              <a:buSzPts val="1400"/>
              <a:buNone/>
              <a:defRPr b="0" i="0" sz="1800" u="none" cap="none" strike="noStrike">
                <a:solidFill>
                  <a:schemeClr val="dk2"/>
                </a:solidFill>
              </a:defRPr>
            </a:lvl2pPr>
            <a:lvl3pPr lvl="2" marR="0" rtl="0" algn="l">
              <a:spcBef>
                <a:spcPts val="0"/>
              </a:spcBef>
              <a:spcAft>
                <a:spcPts val="0"/>
              </a:spcAft>
              <a:buSzPts val="1400"/>
              <a:buNone/>
              <a:defRPr b="0" i="0" sz="1800" u="none" cap="none" strike="noStrike">
                <a:solidFill>
                  <a:schemeClr val="dk2"/>
                </a:solidFill>
              </a:defRPr>
            </a:lvl3pPr>
            <a:lvl4pPr lvl="3" marR="0" rtl="0" algn="l">
              <a:spcBef>
                <a:spcPts val="0"/>
              </a:spcBef>
              <a:spcAft>
                <a:spcPts val="0"/>
              </a:spcAft>
              <a:buSzPts val="1400"/>
              <a:buNone/>
              <a:defRPr b="0" i="0" sz="1800" u="none" cap="none" strike="noStrike">
                <a:solidFill>
                  <a:schemeClr val="dk2"/>
                </a:solidFill>
              </a:defRPr>
            </a:lvl4pPr>
            <a:lvl5pPr lvl="4" marR="0" rtl="0" algn="l">
              <a:spcBef>
                <a:spcPts val="0"/>
              </a:spcBef>
              <a:spcAft>
                <a:spcPts val="0"/>
              </a:spcAft>
              <a:buSzPts val="1400"/>
              <a:buNone/>
              <a:defRPr b="0" i="0" sz="1800" u="none" cap="none" strike="noStrike">
                <a:solidFill>
                  <a:schemeClr val="dk2"/>
                </a:solidFill>
              </a:defRPr>
            </a:lvl5pPr>
            <a:lvl6pPr lvl="5" marR="0" rtl="0" algn="l">
              <a:spcBef>
                <a:spcPts val="0"/>
              </a:spcBef>
              <a:spcAft>
                <a:spcPts val="0"/>
              </a:spcAft>
              <a:buSzPts val="1400"/>
              <a:buNone/>
              <a:defRPr b="0" i="0" sz="1800" u="none" cap="none" strike="noStrike">
                <a:solidFill>
                  <a:schemeClr val="dk2"/>
                </a:solidFill>
              </a:defRPr>
            </a:lvl6pPr>
            <a:lvl7pPr lvl="6" marR="0" rtl="0" algn="l">
              <a:spcBef>
                <a:spcPts val="0"/>
              </a:spcBef>
              <a:spcAft>
                <a:spcPts val="0"/>
              </a:spcAft>
              <a:buSzPts val="1400"/>
              <a:buNone/>
              <a:defRPr b="0" i="0" sz="1800" u="none" cap="none" strike="noStrike">
                <a:solidFill>
                  <a:schemeClr val="dk2"/>
                </a:solidFill>
              </a:defRPr>
            </a:lvl7pPr>
            <a:lvl8pPr lvl="7" marR="0" rtl="0" algn="l">
              <a:spcBef>
                <a:spcPts val="0"/>
              </a:spcBef>
              <a:spcAft>
                <a:spcPts val="0"/>
              </a:spcAft>
              <a:buSzPts val="1400"/>
              <a:buNone/>
              <a:defRPr b="0" i="0" sz="1800" u="none" cap="none" strike="noStrike">
                <a:solidFill>
                  <a:schemeClr val="dk2"/>
                </a:solidFill>
              </a:defRPr>
            </a:lvl8pPr>
            <a:lvl9pPr lvl="8" marR="0" rtl="0" algn="l">
              <a:spcBef>
                <a:spcPts val="0"/>
              </a:spcBef>
              <a:spcAft>
                <a:spcPts val="0"/>
              </a:spcAft>
              <a:buSzPts val="1400"/>
              <a:buNone/>
              <a:defRPr b="0" i="0" sz="1800" u="none" cap="none" strike="noStrike">
                <a:solidFill>
                  <a:schemeClr val="dk2"/>
                </a:solidFill>
              </a:defRPr>
            </a:lvl9pPr>
          </a:lstStyle>
          <a:p/>
        </p:txBody>
      </p:sp>
      <p:sp>
        <p:nvSpPr>
          <p:cNvPr id="40" name="Google Shape;40;p13"/>
          <p:cNvSpPr txBox="1"/>
          <p:nvPr>
            <p:ph idx="1" type="body"/>
          </p:nvPr>
        </p:nvSpPr>
        <p:spPr>
          <a:xfrm>
            <a:off x="1484310" y="2666999"/>
            <a:ext cx="10018800" cy="3124200"/>
          </a:xfrm>
          <a:prstGeom prst="rect">
            <a:avLst/>
          </a:prstGeom>
          <a:noFill/>
          <a:ln>
            <a:noFill/>
          </a:ln>
        </p:spPr>
        <p:txBody>
          <a:bodyPr anchorCtr="0" anchor="ctr" bIns="45700" lIns="91425" spcFirstLastPara="1" rIns="91425" wrap="square" tIns="45700">
            <a:normAutofit/>
          </a:bodyPr>
          <a:lstStyle>
            <a:lvl1pPr indent="-449580" lvl="0" marL="457200" marR="0" rtl="0" algn="l">
              <a:spcBef>
                <a:spcPts val="480"/>
              </a:spcBef>
              <a:spcAft>
                <a:spcPts val="0"/>
              </a:spcAft>
              <a:buClr>
                <a:srgbClr val="1186C3"/>
              </a:buClr>
              <a:buSzPts val="3480"/>
              <a:buFont typeface="Arial"/>
              <a:buChar char="•"/>
              <a:defRPr b="0" i="0" sz="2400" u="none" cap="none" strike="noStrike">
                <a:solidFill>
                  <a:schemeClr val="dk1"/>
                </a:solidFill>
                <a:latin typeface="Corbel"/>
                <a:ea typeface="Corbel"/>
                <a:cs typeface="Corbel"/>
                <a:sym typeface="Corbel"/>
              </a:defRPr>
            </a:lvl1pPr>
            <a:lvl2pPr indent="-412750" lvl="1" marL="914400" marR="0" rtl="0" algn="l">
              <a:spcBef>
                <a:spcPts val="600"/>
              </a:spcBef>
              <a:spcAft>
                <a:spcPts val="0"/>
              </a:spcAft>
              <a:buClr>
                <a:srgbClr val="1186C3"/>
              </a:buClr>
              <a:buSzPts val="2900"/>
              <a:buFont typeface="Arial"/>
              <a:buChar char="•"/>
              <a:defRPr b="0" i="0" sz="2000" u="none" cap="none" strike="noStrike">
                <a:solidFill>
                  <a:schemeClr val="dk1"/>
                </a:solidFill>
                <a:latin typeface="Corbel"/>
                <a:ea typeface="Corbel"/>
                <a:cs typeface="Corbel"/>
                <a:sym typeface="Corbel"/>
              </a:defRPr>
            </a:lvl2pPr>
            <a:lvl3pPr indent="-394335" lvl="2" marL="1371600" marR="0" rtl="0" algn="l">
              <a:spcBef>
                <a:spcPts val="600"/>
              </a:spcBef>
              <a:spcAft>
                <a:spcPts val="0"/>
              </a:spcAft>
              <a:buClr>
                <a:srgbClr val="1186C3"/>
              </a:buClr>
              <a:buSzPts val="2610"/>
              <a:buFont typeface="Arial"/>
              <a:buChar char="•"/>
              <a:defRPr b="0" i="0" sz="1800" u="none" cap="none" strike="noStrike">
                <a:solidFill>
                  <a:schemeClr val="dk1"/>
                </a:solidFill>
                <a:latin typeface="Corbel"/>
                <a:ea typeface="Corbel"/>
                <a:cs typeface="Corbel"/>
                <a:sym typeface="Corbel"/>
              </a:defRPr>
            </a:lvl3pPr>
            <a:lvl4pPr indent="-375919" lvl="3" marL="1828800" marR="0" rtl="0" algn="l">
              <a:spcBef>
                <a:spcPts val="600"/>
              </a:spcBef>
              <a:spcAft>
                <a:spcPts val="0"/>
              </a:spcAft>
              <a:buClr>
                <a:srgbClr val="1186C3"/>
              </a:buClr>
              <a:buSzPts val="2320"/>
              <a:buFont typeface="Arial"/>
              <a:buChar char="•"/>
              <a:defRPr b="0" i="0" sz="1600" u="none" cap="none" strike="noStrike">
                <a:solidFill>
                  <a:schemeClr val="dk1"/>
                </a:solidFill>
                <a:latin typeface="Corbel"/>
                <a:ea typeface="Corbel"/>
                <a:cs typeface="Corbel"/>
                <a:sym typeface="Corbel"/>
              </a:defRPr>
            </a:lvl4pPr>
            <a:lvl5pPr indent="-357504" lvl="4" marL="2286000" marR="0" rtl="0" algn="l">
              <a:spcBef>
                <a:spcPts val="600"/>
              </a:spcBef>
              <a:spcAft>
                <a:spcPts val="0"/>
              </a:spcAft>
              <a:buClr>
                <a:srgbClr val="1186C3"/>
              </a:buClr>
              <a:buSzPts val="2030"/>
              <a:buFont typeface="Arial"/>
              <a:buChar char="•"/>
              <a:defRPr b="0" i="0" sz="1400" u="none" cap="none" strike="noStrike">
                <a:solidFill>
                  <a:schemeClr val="dk1"/>
                </a:solidFill>
                <a:latin typeface="Corbel"/>
                <a:ea typeface="Corbel"/>
                <a:cs typeface="Corbel"/>
                <a:sym typeface="Corbel"/>
              </a:defRPr>
            </a:lvl5pPr>
            <a:lvl6pPr indent="-357504" lvl="5" marL="2743200" marR="0" rtl="0" algn="l">
              <a:spcBef>
                <a:spcPts val="600"/>
              </a:spcBef>
              <a:spcAft>
                <a:spcPts val="0"/>
              </a:spcAft>
              <a:buClr>
                <a:srgbClr val="1186C3"/>
              </a:buClr>
              <a:buSzPts val="2030"/>
              <a:buFont typeface="Arial"/>
              <a:buChar char="•"/>
              <a:defRPr b="0" i="0" sz="1400" u="none" cap="none" strike="noStrike">
                <a:solidFill>
                  <a:schemeClr val="dk1"/>
                </a:solidFill>
                <a:latin typeface="Corbel"/>
                <a:ea typeface="Corbel"/>
                <a:cs typeface="Corbel"/>
                <a:sym typeface="Corbel"/>
              </a:defRPr>
            </a:lvl6pPr>
            <a:lvl7pPr indent="-357504" lvl="6" marL="3200400" marR="0" rtl="0" algn="l">
              <a:spcBef>
                <a:spcPts val="600"/>
              </a:spcBef>
              <a:spcAft>
                <a:spcPts val="0"/>
              </a:spcAft>
              <a:buClr>
                <a:srgbClr val="1186C3"/>
              </a:buClr>
              <a:buSzPts val="2030"/>
              <a:buFont typeface="Arial"/>
              <a:buChar char="•"/>
              <a:defRPr b="0" i="0" sz="1400" u="none" cap="none" strike="noStrike">
                <a:solidFill>
                  <a:schemeClr val="dk1"/>
                </a:solidFill>
                <a:latin typeface="Corbel"/>
                <a:ea typeface="Corbel"/>
                <a:cs typeface="Corbel"/>
                <a:sym typeface="Corbel"/>
              </a:defRPr>
            </a:lvl7pPr>
            <a:lvl8pPr indent="-357504" lvl="7" marL="3657600" marR="0" rtl="0" algn="l">
              <a:spcBef>
                <a:spcPts val="600"/>
              </a:spcBef>
              <a:spcAft>
                <a:spcPts val="0"/>
              </a:spcAft>
              <a:buClr>
                <a:srgbClr val="1186C3"/>
              </a:buClr>
              <a:buSzPts val="2030"/>
              <a:buFont typeface="Arial"/>
              <a:buChar char="•"/>
              <a:defRPr b="0" i="0" sz="1400" u="none" cap="none" strike="noStrike">
                <a:solidFill>
                  <a:schemeClr val="dk1"/>
                </a:solidFill>
                <a:latin typeface="Corbel"/>
                <a:ea typeface="Corbel"/>
                <a:cs typeface="Corbel"/>
                <a:sym typeface="Corbel"/>
              </a:defRPr>
            </a:lvl8pPr>
            <a:lvl9pPr indent="-357504" lvl="8" marL="4114800" marR="0" rtl="0" algn="l">
              <a:spcBef>
                <a:spcPts val="600"/>
              </a:spcBef>
              <a:spcAft>
                <a:spcPts val="600"/>
              </a:spcAft>
              <a:buClr>
                <a:srgbClr val="1186C3"/>
              </a:buClr>
              <a:buSzPts val="2030"/>
              <a:buFont typeface="Arial"/>
              <a:buChar char="•"/>
              <a:defRPr b="0" i="0" sz="1400" u="none" cap="none" strike="noStrike">
                <a:solidFill>
                  <a:schemeClr val="dk1"/>
                </a:solidFill>
                <a:latin typeface="Corbel"/>
                <a:ea typeface="Corbel"/>
                <a:cs typeface="Corbel"/>
                <a:sym typeface="Corbel"/>
              </a:defRPr>
            </a:lvl9pPr>
          </a:lstStyle>
          <a:p/>
        </p:txBody>
      </p:sp>
      <p:sp>
        <p:nvSpPr>
          <p:cNvPr id="41" name="Google Shape;41;p13"/>
          <p:cNvSpPr txBox="1"/>
          <p:nvPr>
            <p:ph idx="10" type="dt"/>
          </p:nvPr>
        </p:nvSpPr>
        <p:spPr>
          <a:xfrm>
            <a:off x="9732656" y="5883275"/>
            <a:ext cx="1143000" cy="365100"/>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b="0" i="0" sz="1000" u="none" cap="none" strike="noStrike">
                <a:solidFill>
                  <a:schemeClr val="dk1"/>
                </a:solidFill>
                <a:latin typeface="Corbel"/>
                <a:ea typeface="Corbel"/>
                <a:cs typeface="Corbel"/>
                <a:sym typeface="Corbel"/>
              </a:defRPr>
            </a:lvl1pPr>
            <a:lvl2pPr lvl="1"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2pPr>
            <a:lvl3pPr lvl="2"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3pPr>
            <a:lvl4pPr lvl="3"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4pPr>
            <a:lvl5pPr lvl="4"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5pPr>
            <a:lvl6pPr lvl="5"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6pPr>
            <a:lvl7pPr lvl="6"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7pPr>
            <a:lvl8pPr lvl="7"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8pPr>
            <a:lvl9pPr lvl="8"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9pPr>
          </a:lstStyle>
          <a:p/>
        </p:txBody>
      </p:sp>
      <p:sp>
        <p:nvSpPr>
          <p:cNvPr id="42" name="Google Shape;42;p13"/>
          <p:cNvSpPr txBox="1"/>
          <p:nvPr>
            <p:ph idx="11" type="ftr"/>
          </p:nvPr>
        </p:nvSpPr>
        <p:spPr>
          <a:xfrm>
            <a:off x="2572279" y="5883275"/>
            <a:ext cx="7084200" cy="3651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000" u="none" cap="none" strike="noStrike">
                <a:solidFill>
                  <a:schemeClr val="dk1"/>
                </a:solidFill>
                <a:latin typeface="Corbel"/>
                <a:ea typeface="Corbel"/>
                <a:cs typeface="Corbel"/>
                <a:sym typeface="Corbel"/>
              </a:defRPr>
            </a:lvl1pPr>
            <a:lvl2pPr lvl="1"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2pPr>
            <a:lvl3pPr lvl="2"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3pPr>
            <a:lvl4pPr lvl="3"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4pPr>
            <a:lvl5pPr lvl="4"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5pPr>
            <a:lvl6pPr lvl="5"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6pPr>
            <a:lvl7pPr lvl="6"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7pPr>
            <a:lvl8pPr lvl="7"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8pPr>
            <a:lvl9pPr lvl="8"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9pPr>
          </a:lstStyle>
          <a:p/>
        </p:txBody>
      </p:sp>
      <p:sp>
        <p:nvSpPr>
          <p:cNvPr id="43" name="Google Shape;43;p13"/>
          <p:cNvSpPr txBox="1"/>
          <p:nvPr>
            <p:ph idx="12" type="sldNum"/>
          </p:nvPr>
        </p:nvSpPr>
        <p:spPr>
          <a:xfrm>
            <a:off x="10951856" y="5883275"/>
            <a:ext cx="5511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000" u="none" cap="none" strike="noStrike">
                <a:solidFill>
                  <a:schemeClr val="dk1"/>
                </a:solidFill>
                <a:latin typeface="Corbel"/>
                <a:ea typeface="Corbel"/>
                <a:cs typeface="Corbel"/>
                <a:sym typeface="Corbel"/>
              </a:defRPr>
            </a:lvl1pPr>
            <a:lvl2pPr indent="0" lvl="1" marL="0" marR="0" rtl="0" algn="r">
              <a:spcBef>
                <a:spcPts val="0"/>
              </a:spcBef>
              <a:buNone/>
              <a:defRPr b="0" i="0" sz="1000" u="none" cap="none" strike="noStrike">
                <a:solidFill>
                  <a:schemeClr val="dk1"/>
                </a:solidFill>
                <a:latin typeface="Corbel"/>
                <a:ea typeface="Corbel"/>
                <a:cs typeface="Corbel"/>
                <a:sym typeface="Corbel"/>
              </a:defRPr>
            </a:lvl2pPr>
            <a:lvl3pPr indent="0" lvl="2" marL="0" marR="0" rtl="0" algn="r">
              <a:spcBef>
                <a:spcPts val="0"/>
              </a:spcBef>
              <a:buNone/>
              <a:defRPr b="0" i="0" sz="1000" u="none" cap="none" strike="noStrike">
                <a:solidFill>
                  <a:schemeClr val="dk1"/>
                </a:solidFill>
                <a:latin typeface="Corbel"/>
                <a:ea typeface="Corbel"/>
                <a:cs typeface="Corbel"/>
                <a:sym typeface="Corbel"/>
              </a:defRPr>
            </a:lvl3pPr>
            <a:lvl4pPr indent="0" lvl="3" marL="0" marR="0" rtl="0" algn="r">
              <a:spcBef>
                <a:spcPts val="0"/>
              </a:spcBef>
              <a:buNone/>
              <a:defRPr b="0" i="0" sz="1000" u="none" cap="none" strike="noStrike">
                <a:solidFill>
                  <a:schemeClr val="dk1"/>
                </a:solidFill>
                <a:latin typeface="Corbel"/>
                <a:ea typeface="Corbel"/>
                <a:cs typeface="Corbel"/>
                <a:sym typeface="Corbel"/>
              </a:defRPr>
            </a:lvl4pPr>
            <a:lvl5pPr indent="0" lvl="4" marL="0" marR="0" rtl="0" algn="r">
              <a:spcBef>
                <a:spcPts val="0"/>
              </a:spcBef>
              <a:buNone/>
              <a:defRPr b="0" i="0" sz="1000" u="none" cap="none" strike="noStrike">
                <a:solidFill>
                  <a:schemeClr val="dk1"/>
                </a:solidFill>
                <a:latin typeface="Corbel"/>
                <a:ea typeface="Corbel"/>
                <a:cs typeface="Corbel"/>
                <a:sym typeface="Corbel"/>
              </a:defRPr>
            </a:lvl5pPr>
            <a:lvl6pPr indent="0" lvl="5" marL="0" marR="0" rtl="0" algn="r">
              <a:spcBef>
                <a:spcPts val="0"/>
              </a:spcBef>
              <a:buNone/>
              <a:defRPr b="0" i="0" sz="1000" u="none" cap="none" strike="noStrike">
                <a:solidFill>
                  <a:schemeClr val="dk1"/>
                </a:solidFill>
                <a:latin typeface="Corbel"/>
                <a:ea typeface="Corbel"/>
                <a:cs typeface="Corbel"/>
                <a:sym typeface="Corbel"/>
              </a:defRPr>
            </a:lvl6pPr>
            <a:lvl7pPr indent="0" lvl="6" marL="0" marR="0" rtl="0" algn="r">
              <a:spcBef>
                <a:spcPts val="0"/>
              </a:spcBef>
              <a:buNone/>
              <a:defRPr b="0" i="0" sz="1000" u="none" cap="none" strike="noStrike">
                <a:solidFill>
                  <a:schemeClr val="dk1"/>
                </a:solidFill>
                <a:latin typeface="Corbel"/>
                <a:ea typeface="Corbel"/>
                <a:cs typeface="Corbel"/>
                <a:sym typeface="Corbel"/>
              </a:defRPr>
            </a:lvl7pPr>
            <a:lvl8pPr indent="0" lvl="7" marL="0" marR="0" rtl="0" algn="r">
              <a:spcBef>
                <a:spcPts val="0"/>
              </a:spcBef>
              <a:buNone/>
              <a:defRPr b="0" i="0" sz="1000" u="none" cap="none" strike="noStrike">
                <a:solidFill>
                  <a:schemeClr val="dk1"/>
                </a:solidFill>
                <a:latin typeface="Corbel"/>
                <a:ea typeface="Corbel"/>
                <a:cs typeface="Corbel"/>
                <a:sym typeface="Corbel"/>
              </a:defRPr>
            </a:lvl8pPr>
            <a:lvl9pPr indent="0" lvl="8" marL="0" marR="0" rtl="0" algn="r">
              <a:spcBef>
                <a:spcPts val="0"/>
              </a:spcBef>
              <a:buNone/>
              <a:defRPr b="0" i="0" sz="1000" u="none" cap="none" strike="noStrike">
                <a:solidFill>
                  <a:schemeClr val="dk1"/>
                </a:solidFill>
                <a:latin typeface="Corbel"/>
                <a:ea typeface="Corbel"/>
                <a:cs typeface="Corbel"/>
                <a:sym typeface="Corbe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 id="2147483664" r:id="rId15"/>
    <p:sldLayoutId id="2147483665" r:id="rId16"/>
    <p:sldLayoutId id="2147483666" r:id="rId17"/>
    <p:sldLayoutId id="2147483667" r:id="rId1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 Id="rId3" Type="http://schemas.openxmlformats.org/officeDocument/2006/relationships/image" Target="../media/image2.png"/><Relationship Id="rId4" Type="http://schemas.openxmlformats.org/officeDocument/2006/relationships/image" Target="../media/image4.jpg"/><Relationship Id="rId5"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1.pn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0.png"/><Relationship Id="rId4" Type="http://schemas.openxmlformats.org/officeDocument/2006/relationships/hyperlink" Target="https://creativecommons.org/licenses/by-nc-sa/3.0/"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7" name="Shape 167"/>
        <p:cNvGrpSpPr/>
        <p:nvPr/>
      </p:nvGrpSpPr>
      <p:grpSpPr>
        <a:xfrm>
          <a:off x="0" y="0"/>
          <a:ext cx="0" cy="0"/>
          <a:chOff x="0" y="0"/>
          <a:chExt cx="0" cy="0"/>
        </a:xfrm>
      </p:grpSpPr>
      <p:sp>
        <p:nvSpPr>
          <p:cNvPr id="168" name="Google Shape;168;p2"/>
          <p:cNvSpPr/>
          <p:nvPr/>
        </p:nvSpPr>
        <p:spPr>
          <a:xfrm>
            <a:off x="0" y="0"/>
            <a:ext cx="12192000" cy="68580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orbel"/>
              <a:ea typeface="Corbel"/>
              <a:cs typeface="Corbel"/>
              <a:sym typeface="Corbel"/>
            </a:endParaRPr>
          </a:p>
        </p:txBody>
      </p:sp>
      <p:sp>
        <p:nvSpPr>
          <p:cNvPr id="169" name="Google Shape;169;p2"/>
          <p:cNvSpPr/>
          <p:nvPr/>
        </p:nvSpPr>
        <p:spPr>
          <a:xfrm>
            <a:off x="2334271" y="1662044"/>
            <a:ext cx="9460148" cy="514784"/>
          </a:xfrm>
          <a:custGeom>
            <a:rect b="b" l="l" r="r" t="t"/>
            <a:pathLst>
              <a:path extrusionOk="0" h="4305273" w="3664846">
                <a:moveTo>
                  <a:pt x="0" y="15785"/>
                </a:moveTo>
                <a:lnTo>
                  <a:pt x="3664846" y="0"/>
                </a:lnTo>
                <a:cubicBezTo>
                  <a:pt x="3664841" y="1428496"/>
                  <a:pt x="3664837" y="2856992"/>
                  <a:pt x="3664832" y="4285488"/>
                </a:cubicBezTo>
                <a:lnTo>
                  <a:pt x="1705997" y="4305273"/>
                </a:lnTo>
                <a:lnTo>
                  <a:pt x="0" y="15785"/>
                </a:lnTo>
                <a:close/>
              </a:path>
            </a:pathLst>
          </a:cu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orbel"/>
              <a:ea typeface="Corbel"/>
              <a:cs typeface="Corbel"/>
              <a:sym typeface="Corbel"/>
            </a:endParaRPr>
          </a:p>
        </p:txBody>
      </p:sp>
      <p:grpSp>
        <p:nvGrpSpPr>
          <p:cNvPr id="170" name="Google Shape;170;p2"/>
          <p:cNvGrpSpPr/>
          <p:nvPr/>
        </p:nvGrpSpPr>
        <p:grpSpPr>
          <a:xfrm>
            <a:off x="2360612" y="0"/>
            <a:ext cx="2436813" cy="6858001"/>
            <a:chOff x="1320800" y="0"/>
            <a:chExt cx="2436813" cy="6858001"/>
          </a:xfrm>
        </p:grpSpPr>
        <p:sp>
          <p:nvSpPr>
            <p:cNvPr id="171" name="Google Shape;171;p2"/>
            <p:cNvSpPr/>
            <p:nvPr/>
          </p:nvSpPr>
          <p:spPr>
            <a:xfrm>
              <a:off x="1627188" y="0"/>
              <a:ext cx="1122363" cy="5329238"/>
            </a:xfrm>
            <a:custGeom>
              <a:rect b="b" l="l" r="r" t="t"/>
              <a:pathLst>
                <a:path extrusionOk="0" h="3357" w="707">
                  <a:moveTo>
                    <a:pt x="0" y="3330"/>
                  </a:moveTo>
                  <a:lnTo>
                    <a:pt x="156" y="3357"/>
                  </a:lnTo>
                  <a:lnTo>
                    <a:pt x="707" y="0"/>
                  </a:lnTo>
                  <a:lnTo>
                    <a:pt x="547" y="0"/>
                  </a:lnTo>
                  <a:lnTo>
                    <a:pt x="0" y="3330"/>
                  </a:lnTo>
                  <a:close/>
                </a:path>
              </a:pathLst>
            </a:custGeom>
            <a:solidFill>
              <a:schemeClr val="accent1"/>
            </a:solidFill>
            <a:ln>
              <a:noFill/>
            </a:ln>
          </p:spPr>
        </p:sp>
        <p:sp>
          <p:nvSpPr>
            <p:cNvPr id="172" name="Google Shape;172;p2"/>
            <p:cNvSpPr/>
            <p:nvPr/>
          </p:nvSpPr>
          <p:spPr>
            <a:xfrm>
              <a:off x="1320800" y="0"/>
              <a:ext cx="1117600" cy="5276850"/>
            </a:xfrm>
            <a:custGeom>
              <a:rect b="b" l="l" r="r" t="t"/>
              <a:pathLst>
                <a:path extrusionOk="0" h="3324" w="704">
                  <a:moveTo>
                    <a:pt x="704" y="0"/>
                  </a:moveTo>
                  <a:lnTo>
                    <a:pt x="545" y="0"/>
                  </a:lnTo>
                  <a:lnTo>
                    <a:pt x="0" y="3300"/>
                  </a:lnTo>
                  <a:lnTo>
                    <a:pt x="157" y="3324"/>
                  </a:lnTo>
                  <a:lnTo>
                    <a:pt x="704" y="0"/>
                  </a:lnTo>
                  <a:close/>
                </a:path>
              </a:pathLst>
            </a:custGeom>
            <a:solidFill>
              <a:srgbClr val="595959"/>
            </a:solidFill>
            <a:ln>
              <a:noFill/>
            </a:ln>
          </p:spPr>
        </p:sp>
        <p:sp>
          <p:nvSpPr>
            <p:cNvPr id="173" name="Google Shape;173;p2"/>
            <p:cNvSpPr/>
            <p:nvPr/>
          </p:nvSpPr>
          <p:spPr>
            <a:xfrm>
              <a:off x="1320800" y="5238750"/>
              <a:ext cx="1228725" cy="1619250"/>
            </a:xfrm>
            <a:custGeom>
              <a:rect b="b" l="l" r="r" t="t"/>
              <a:pathLst>
                <a:path extrusionOk="0" h="1020" w="774">
                  <a:moveTo>
                    <a:pt x="0" y="0"/>
                  </a:moveTo>
                  <a:lnTo>
                    <a:pt x="740" y="1020"/>
                  </a:lnTo>
                  <a:lnTo>
                    <a:pt x="774" y="1020"/>
                  </a:lnTo>
                  <a:lnTo>
                    <a:pt x="0" y="0"/>
                  </a:lnTo>
                  <a:close/>
                </a:path>
              </a:pathLst>
            </a:custGeom>
            <a:solidFill>
              <a:srgbClr val="262626"/>
            </a:solidFill>
            <a:ln>
              <a:noFill/>
            </a:ln>
          </p:spPr>
        </p:sp>
        <p:sp>
          <p:nvSpPr>
            <p:cNvPr id="174" name="Google Shape;174;p2"/>
            <p:cNvSpPr/>
            <p:nvPr/>
          </p:nvSpPr>
          <p:spPr>
            <a:xfrm>
              <a:off x="1627188" y="5291138"/>
              <a:ext cx="1495425" cy="1566863"/>
            </a:xfrm>
            <a:custGeom>
              <a:rect b="b" l="l" r="r" t="t"/>
              <a:pathLst>
                <a:path extrusionOk="0" h="987" w="942">
                  <a:moveTo>
                    <a:pt x="0" y="0"/>
                  </a:moveTo>
                  <a:lnTo>
                    <a:pt x="909" y="987"/>
                  </a:lnTo>
                  <a:lnTo>
                    <a:pt x="942" y="987"/>
                  </a:lnTo>
                  <a:lnTo>
                    <a:pt x="0" y="0"/>
                  </a:lnTo>
                  <a:close/>
                </a:path>
              </a:pathLst>
            </a:custGeom>
            <a:solidFill>
              <a:srgbClr val="0B5982"/>
            </a:solidFill>
            <a:ln>
              <a:noFill/>
            </a:ln>
          </p:spPr>
        </p:sp>
        <p:sp>
          <p:nvSpPr>
            <p:cNvPr id="175" name="Google Shape;175;p2"/>
            <p:cNvSpPr/>
            <p:nvPr/>
          </p:nvSpPr>
          <p:spPr>
            <a:xfrm>
              <a:off x="1627188" y="5286375"/>
              <a:ext cx="2130425" cy="1571625"/>
            </a:xfrm>
            <a:custGeom>
              <a:rect b="b" l="l" r="r" t="t"/>
              <a:pathLst>
                <a:path extrusionOk="0" h="990" w="1342">
                  <a:moveTo>
                    <a:pt x="0" y="3"/>
                  </a:moveTo>
                  <a:lnTo>
                    <a:pt x="942" y="990"/>
                  </a:lnTo>
                  <a:lnTo>
                    <a:pt x="1342" y="990"/>
                  </a:lnTo>
                  <a:lnTo>
                    <a:pt x="156" y="27"/>
                  </a:lnTo>
                  <a:lnTo>
                    <a:pt x="0" y="0"/>
                  </a:lnTo>
                  <a:lnTo>
                    <a:pt x="0" y="3"/>
                  </a:lnTo>
                  <a:close/>
                </a:path>
              </a:pathLst>
            </a:custGeom>
            <a:solidFill>
              <a:srgbClr val="1186C3"/>
            </a:solidFill>
            <a:ln>
              <a:noFill/>
            </a:ln>
          </p:spPr>
        </p:sp>
        <p:sp>
          <p:nvSpPr>
            <p:cNvPr id="176" name="Google Shape;176;p2"/>
            <p:cNvSpPr/>
            <p:nvPr/>
          </p:nvSpPr>
          <p:spPr>
            <a:xfrm>
              <a:off x="1320800" y="5238750"/>
              <a:ext cx="1695450" cy="1619250"/>
            </a:xfrm>
            <a:custGeom>
              <a:rect b="b" l="l" r="r" t="t"/>
              <a:pathLst>
                <a:path extrusionOk="0" h="1020" w="1068">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rgbClr val="3F3F3F"/>
            </a:solidFill>
            <a:ln>
              <a:noFill/>
            </a:ln>
          </p:spPr>
        </p:sp>
      </p:grpSp>
      <p:pic>
        <p:nvPicPr>
          <p:cNvPr descr="White on blue abstract wintry background" id="177" name="Google Shape;177;p2"/>
          <p:cNvPicPr preferRelativeResize="0"/>
          <p:nvPr/>
        </p:nvPicPr>
        <p:blipFill rotWithShape="1">
          <a:blip r:embed="rId4">
            <a:alphaModFix/>
          </a:blip>
          <a:srcRect b="4" l="23883" r="38289" t="0"/>
          <a:stretch/>
        </p:blipFill>
        <p:spPr>
          <a:xfrm>
            <a:off x="20" y="10"/>
            <a:ext cx="3459143" cy="6857990"/>
          </a:xfrm>
          <a:custGeom>
            <a:rect b="b" l="l" r="r" t="t"/>
            <a:pathLst>
              <a:path extrusionOk="0" h="6858000" w="3458633">
                <a:moveTo>
                  <a:pt x="0" y="0"/>
                </a:moveTo>
                <a:lnTo>
                  <a:pt x="3174999" y="0"/>
                </a:lnTo>
                <a:lnTo>
                  <a:pt x="2294466" y="5223932"/>
                </a:lnTo>
                <a:lnTo>
                  <a:pt x="3458633" y="6853767"/>
                </a:lnTo>
                <a:lnTo>
                  <a:pt x="0" y="6858000"/>
                </a:lnTo>
                <a:lnTo>
                  <a:pt x="0" y="0"/>
                </a:lnTo>
                <a:close/>
              </a:path>
            </a:pathLst>
          </a:custGeom>
          <a:noFill/>
          <a:ln>
            <a:noFill/>
          </a:ln>
        </p:spPr>
      </p:pic>
      <p:sp>
        <p:nvSpPr>
          <p:cNvPr id="178" name="Google Shape;178;p2"/>
          <p:cNvSpPr txBox="1"/>
          <p:nvPr>
            <p:ph idx="1" type="body"/>
          </p:nvPr>
        </p:nvSpPr>
        <p:spPr>
          <a:xfrm>
            <a:off x="2263200" y="2890675"/>
            <a:ext cx="4895100" cy="3028800"/>
          </a:xfrm>
          <a:prstGeom prst="rect">
            <a:avLst/>
          </a:prstGeom>
          <a:noFill/>
          <a:ln>
            <a:noFill/>
          </a:ln>
        </p:spPr>
        <p:txBody>
          <a:bodyPr anchorCtr="0" anchor="ctr" bIns="45700" lIns="91425" spcFirstLastPara="1" rIns="91425" wrap="square" tIns="45700">
            <a:normAutofit lnSpcReduction="20000"/>
          </a:bodyPr>
          <a:lstStyle/>
          <a:p>
            <a:pPr indent="0" lvl="0" marL="0" rtl="0" algn="l">
              <a:lnSpc>
                <a:spcPct val="115000"/>
              </a:lnSpc>
              <a:spcBef>
                <a:spcPts val="0"/>
              </a:spcBef>
              <a:spcAft>
                <a:spcPts val="0"/>
              </a:spcAft>
              <a:buClr>
                <a:schemeClr val="dk1"/>
              </a:buClr>
              <a:buSzPts val="1100"/>
              <a:buFont typeface="Arial"/>
              <a:buNone/>
            </a:pPr>
            <a:r>
              <a:rPr b="1" lang="en-US" sz="3000">
                <a:latin typeface="Arial"/>
                <a:ea typeface="Arial"/>
                <a:cs typeface="Arial"/>
                <a:sym typeface="Arial"/>
              </a:rPr>
              <a:t>         Team Members:</a:t>
            </a:r>
            <a:endParaRPr b="1" sz="3000">
              <a:latin typeface="Arial"/>
              <a:ea typeface="Arial"/>
              <a:cs typeface="Arial"/>
              <a:sym typeface="Arial"/>
            </a:endParaRPr>
          </a:p>
          <a:p>
            <a:pPr indent="0" lvl="0" marL="0" rtl="0" algn="l">
              <a:lnSpc>
                <a:spcPct val="110000"/>
              </a:lnSpc>
              <a:spcBef>
                <a:spcPts val="1200"/>
              </a:spcBef>
              <a:spcAft>
                <a:spcPts val="0"/>
              </a:spcAft>
              <a:buClr>
                <a:schemeClr val="dk1"/>
              </a:buClr>
              <a:buSzPts val="1100"/>
              <a:buFont typeface="Arial"/>
              <a:buNone/>
            </a:pPr>
            <a:r>
              <a:rPr lang="en-US" sz="2400">
                <a:latin typeface="Arial"/>
                <a:ea typeface="Arial"/>
                <a:cs typeface="Arial"/>
                <a:sym typeface="Arial"/>
              </a:rPr>
              <a:t>         	       A.PRAGALANATHAN</a:t>
            </a:r>
            <a:endParaRPr sz="2400">
              <a:latin typeface="Arial"/>
              <a:ea typeface="Arial"/>
              <a:cs typeface="Arial"/>
              <a:sym typeface="Arial"/>
            </a:endParaRPr>
          </a:p>
          <a:p>
            <a:pPr indent="0" lvl="0" marL="0" rtl="0" algn="l">
              <a:lnSpc>
                <a:spcPct val="110000"/>
              </a:lnSpc>
              <a:spcBef>
                <a:spcPts val="1200"/>
              </a:spcBef>
              <a:spcAft>
                <a:spcPts val="0"/>
              </a:spcAft>
              <a:buClr>
                <a:schemeClr val="dk1"/>
              </a:buClr>
              <a:buSzPts val="1100"/>
              <a:buFont typeface="Arial"/>
              <a:buNone/>
            </a:pPr>
            <a:r>
              <a:rPr lang="en-US" sz="2400">
                <a:latin typeface="Arial"/>
                <a:ea typeface="Arial"/>
                <a:cs typeface="Arial"/>
                <a:sym typeface="Arial"/>
              </a:rPr>
              <a:t>                  M.PAISAL RAHUMAN</a:t>
            </a:r>
            <a:endParaRPr sz="2400">
              <a:latin typeface="Arial"/>
              <a:ea typeface="Arial"/>
              <a:cs typeface="Arial"/>
              <a:sym typeface="Arial"/>
            </a:endParaRPr>
          </a:p>
          <a:p>
            <a:pPr indent="0" lvl="0" marL="0" rtl="0" algn="l">
              <a:lnSpc>
                <a:spcPct val="110000"/>
              </a:lnSpc>
              <a:spcBef>
                <a:spcPts val="1200"/>
              </a:spcBef>
              <a:spcAft>
                <a:spcPts val="0"/>
              </a:spcAft>
              <a:buClr>
                <a:schemeClr val="dk1"/>
              </a:buClr>
              <a:buSzPts val="1100"/>
              <a:buFont typeface="Arial"/>
              <a:buNone/>
            </a:pPr>
            <a:r>
              <a:rPr lang="en-US" sz="2400">
                <a:latin typeface="Arial"/>
                <a:ea typeface="Arial"/>
                <a:cs typeface="Arial"/>
                <a:sym typeface="Arial"/>
              </a:rPr>
              <a:t>         	       M.GOWTHAM</a:t>
            </a:r>
            <a:endParaRPr sz="2400">
              <a:latin typeface="Arial"/>
              <a:ea typeface="Arial"/>
              <a:cs typeface="Arial"/>
              <a:sym typeface="Arial"/>
            </a:endParaRPr>
          </a:p>
          <a:p>
            <a:pPr indent="0" lvl="0" marL="0" rtl="0" algn="l">
              <a:lnSpc>
                <a:spcPct val="110000"/>
              </a:lnSpc>
              <a:spcBef>
                <a:spcPts val="1200"/>
              </a:spcBef>
              <a:spcAft>
                <a:spcPts val="0"/>
              </a:spcAft>
              <a:buClr>
                <a:schemeClr val="dk1"/>
              </a:buClr>
              <a:buSzPts val="1100"/>
              <a:buFont typeface="Arial"/>
              <a:buNone/>
            </a:pPr>
            <a:r>
              <a:rPr lang="en-US" sz="2400">
                <a:latin typeface="Arial"/>
                <a:ea typeface="Arial"/>
                <a:cs typeface="Arial"/>
                <a:sym typeface="Arial"/>
              </a:rPr>
              <a:t>         	       S.KARTHIK</a:t>
            </a:r>
            <a:endParaRPr sz="2400">
              <a:latin typeface="Arial"/>
              <a:ea typeface="Arial"/>
              <a:cs typeface="Arial"/>
              <a:sym typeface="Arial"/>
            </a:endParaRPr>
          </a:p>
          <a:p>
            <a:pPr indent="0" lvl="0" marL="0" rtl="0" algn="l">
              <a:lnSpc>
                <a:spcPct val="110000"/>
              </a:lnSpc>
              <a:spcBef>
                <a:spcPts val="1200"/>
              </a:spcBef>
              <a:spcAft>
                <a:spcPts val="200"/>
              </a:spcAft>
              <a:buClr>
                <a:schemeClr val="dk1"/>
              </a:buClr>
              <a:buSzPts val="1100"/>
              <a:buFont typeface="Arial"/>
              <a:buNone/>
            </a:pPr>
            <a:r>
              <a:rPr lang="en-US" sz="2400">
                <a:latin typeface="Arial"/>
                <a:ea typeface="Arial"/>
                <a:cs typeface="Arial"/>
                <a:sym typeface="Arial"/>
              </a:rPr>
              <a:t>             	  S.DHILIP SANJAY</a:t>
            </a:r>
            <a:endParaRPr sz="2400">
              <a:latin typeface="Arial"/>
              <a:ea typeface="Arial"/>
              <a:cs typeface="Arial"/>
              <a:sym typeface="Arial"/>
            </a:endParaRPr>
          </a:p>
        </p:txBody>
      </p:sp>
      <p:sp>
        <p:nvSpPr>
          <p:cNvPr id="179" name="Google Shape;179;p2"/>
          <p:cNvSpPr txBox="1"/>
          <p:nvPr/>
        </p:nvSpPr>
        <p:spPr>
          <a:xfrm>
            <a:off x="4419600" y="2272145"/>
            <a:ext cx="67056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i="0" sz="2800" u="none" cap="none" strike="noStrike">
              <a:solidFill>
                <a:schemeClr val="dk1"/>
              </a:solidFill>
              <a:latin typeface="Arial"/>
              <a:ea typeface="Arial"/>
              <a:cs typeface="Arial"/>
              <a:sym typeface="Arial"/>
            </a:endParaRPr>
          </a:p>
        </p:txBody>
      </p:sp>
      <p:sp>
        <p:nvSpPr>
          <p:cNvPr id="180" name="Google Shape;180;p2"/>
          <p:cNvSpPr txBox="1"/>
          <p:nvPr>
            <p:ph idx="2" type="body"/>
          </p:nvPr>
        </p:nvSpPr>
        <p:spPr>
          <a:xfrm>
            <a:off x="7209875" y="2721725"/>
            <a:ext cx="4895100" cy="3552600"/>
          </a:xfrm>
          <a:prstGeom prst="rect">
            <a:avLst/>
          </a:prstGeom>
        </p:spPr>
        <p:txBody>
          <a:bodyPr anchorCtr="0" anchor="ctr" bIns="45700" lIns="91425" spcFirstLastPara="1" rIns="91425" wrap="square" tIns="45700">
            <a:normAutofit lnSpcReduction="20000"/>
          </a:bodyPr>
          <a:lstStyle/>
          <a:p>
            <a:pPr indent="0" lvl="0" marL="0" rtl="0" algn="l">
              <a:lnSpc>
                <a:spcPct val="115000"/>
              </a:lnSpc>
              <a:spcBef>
                <a:spcPts val="0"/>
              </a:spcBef>
              <a:spcAft>
                <a:spcPts val="0"/>
              </a:spcAft>
              <a:buNone/>
            </a:pPr>
            <a:r>
              <a:rPr b="1" lang="en-US" sz="3000">
                <a:latin typeface="Arial"/>
                <a:ea typeface="Arial"/>
                <a:cs typeface="Arial"/>
                <a:sym typeface="Arial"/>
              </a:rPr>
              <a:t>Mentor:</a:t>
            </a:r>
            <a:r>
              <a:rPr b="1" lang="en-US">
                <a:latin typeface="Arial"/>
                <a:ea typeface="Arial"/>
                <a:cs typeface="Arial"/>
                <a:sym typeface="Arial"/>
              </a:rPr>
              <a:t>  </a:t>
            </a:r>
            <a:endParaRPr b="1">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n-US" sz="2300">
                <a:latin typeface="Arial"/>
                <a:ea typeface="Arial"/>
                <a:cs typeface="Arial"/>
                <a:sym typeface="Arial"/>
              </a:rPr>
              <a:t>       MURUGASHANKAR S AP/IT</a:t>
            </a:r>
            <a:endParaRPr sz="2300">
              <a:latin typeface="Arial"/>
              <a:ea typeface="Arial"/>
              <a:cs typeface="Arial"/>
              <a:sym typeface="Arial"/>
            </a:endParaRPr>
          </a:p>
          <a:p>
            <a:pPr indent="0" lvl="0" marL="0" rtl="0" algn="l">
              <a:lnSpc>
                <a:spcPct val="115000"/>
              </a:lnSpc>
              <a:spcBef>
                <a:spcPts val="1200"/>
              </a:spcBef>
              <a:spcAft>
                <a:spcPts val="0"/>
              </a:spcAft>
              <a:buNone/>
            </a:pPr>
            <a:r>
              <a:rPr b="1" lang="en-US" sz="3000">
                <a:latin typeface="Arial"/>
                <a:ea typeface="Arial"/>
                <a:cs typeface="Arial"/>
                <a:sym typeface="Arial"/>
              </a:rPr>
              <a:t>Domain </a:t>
            </a:r>
            <a:r>
              <a:rPr lang="en-US" sz="2100">
                <a:latin typeface="Arial"/>
                <a:ea typeface="Arial"/>
                <a:cs typeface="Arial"/>
                <a:sym typeface="Arial"/>
              </a:rPr>
              <a:t>: </a:t>
            </a:r>
            <a:endParaRPr sz="2100">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lang="en-US" sz="2400">
                <a:latin typeface="Arial"/>
                <a:ea typeface="Arial"/>
                <a:cs typeface="Arial"/>
                <a:sym typeface="Arial"/>
              </a:rPr>
              <a:t>       Applied Data Science</a:t>
            </a:r>
            <a:endParaRPr sz="2400">
              <a:latin typeface="Arial"/>
              <a:ea typeface="Arial"/>
              <a:cs typeface="Arial"/>
              <a:sym typeface="Arial"/>
            </a:endParaRPr>
          </a:p>
          <a:p>
            <a:pPr indent="0" lvl="0" marL="0" rtl="0" algn="l">
              <a:lnSpc>
                <a:spcPct val="115000"/>
              </a:lnSpc>
              <a:spcBef>
                <a:spcPts val="1200"/>
              </a:spcBef>
              <a:spcAft>
                <a:spcPts val="0"/>
              </a:spcAft>
              <a:buNone/>
            </a:pPr>
            <a:r>
              <a:rPr b="1" lang="en-US" sz="3000">
                <a:latin typeface="Arial"/>
                <a:ea typeface="Arial"/>
                <a:cs typeface="Arial"/>
                <a:sym typeface="Arial"/>
              </a:rPr>
              <a:t>Title</a:t>
            </a:r>
            <a:r>
              <a:rPr b="1" lang="en-US" sz="2300">
                <a:latin typeface="Arial"/>
                <a:ea typeface="Arial"/>
                <a:cs typeface="Arial"/>
                <a:sym typeface="Arial"/>
              </a:rPr>
              <a:t>:</a:t>
            </a:r>
            <a:r>
              <a:rPr lang="en-US" sz="2400">
                <a:latin typeface="Arial"/>
                <a:ea typeface="Arial"/>
                <a:cs typeface="Arial"/>
                <a:sym typeface="Arial"/>
              </a:rPr>
              <a:t> </a:t>
            </a:r>
            <a:endParaRPr sz="2400">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lang="en-US" sz="2400">
                <a:latin typeface="Arial"/>
                <a:ea typeface="Arial"/>
                <a:cs typeface="Arial"/>
                <a:sym typeface="Arial"/>
              </a:rPr>
              <a:t>       Predicting IMDB Scores</a:t>
            </a:r>
            <a:endParaRPr sz="2400">
              <a:latin typeface="Arial"/>
              <a:ea typeface="Arial"/>
              <a:cs typeface="Arial"/>
              <a:sym typeface="Arial"/>
            </a:endParaRPr>
          </a:p>
          <a:p>
            <a:pPr indent="0" lvl="0" marL="0" rtl="0" algn="l">
              <a:spcBef>
                <a:spcPts val="1200"/>
              </a:spcBef>
              <a:spcAft>
                <a:spcPts val="600"/>
              </a:spcAft>
              <a:buNone/>
            </a:pPr>
            <a:r>
              <a:t/>
            </a:r>
            <a:endParaRPr/>
          </a:p>
        </p:txBody>
      </p:sp>
      <p:sp>
        <p:nvSpPr>
          <p:cNvPr id="181" name="Google Shape;181;p2"/>
          <p:cNvSpPr txBox="1"/>
          <p:nvPr>
            <p:ph type="title"/>
          </p:nvPr>
        </p:nvSpPr>
        <p:spPr>
          <a:xfrm>
            <a:off x="2038500" y="229800"/>
            <a:ext cx="10153500" cy="1752600"/>
          </a:xfrm>
          <a:prstGeom prst="rect">
            <a:avLst/>
          </a:prstGeom>
        </p:spPr>
        <p:txBody>
          <a:bodyPr anchorCtr="0" anchor="ctr" bIns="45700" lIns="91425" spcFirstLastPara="1" rIns="91425" wrap="square" tIns="45700">
            <a:normAutofit fontScale="90000"/>
          </a:bodyPr>
          <a:lstStyle/>
          <a:p>
            <a:pPr indent="0" lvl="0" marL="0" rtl="0" algn="ctr">
              <a:spcBef>
                <a:spcPts val="0"/>
              </a:spcBef>
              <a:spcAft>
                <a:spcPts val="0"/>
              </a:spcAft>
              <a:buNone/>
            </a:pPr>
            <a:r>
              <a:rPr lang="en-US" sz="3700">
                <a:latin typeface="Arial"/>
                <a:ea typeface="Arial"/>
                <a:cs typeface="Arial"/>
                <a:sym typeface="Arial"/>
              </a:rPr>
              <a:t>                              </a:t>
            </a:r>
            <a:r>
              <a:rPr b="1" lang="en-US" sz="3700">
                <a:latin typeface="Arial"/>
                <a:ea typeface="Arial"/>
                <a:cs typeface="Arial"/>
                <a:sym typeface="Arial"/>
              </a:rPr>
              <a:t>J K K NA</a:t>
            </a:r>
            <a:r>
              <a:rPr b="1" lang="en-US" sz="3700">
                <a:latin typeface="Arial"/>
                <a:ea typeface="Arial"/>
                <a:cs typeface="Arial"/>
                <a:sym typeface="Arial"/>
              </a:rPr>
              <a:t>TTRAJA </a:t>
            </a:r>
            <a:r>
              <a:rPr b="1" lang="en-US" sz="3700">
                <a:latin typeface="Arial"/>
                <a:ea typeface="Arial"/>
                <a:cs typeface="Arial"/>
                <a:sym typeface="Arial"/>
              </a:rPr>
              <a:t>COLLEGE OF        	                  ENGINEERING AND TECHNOLOGY</a:t>
            </a:r>
            <a:endParaRPr b="1"/>
          </a:p>
        </p:txBody>
      </p:sp>
      <p:pic>
        <p:nvPicPr>
          <p:cNvPr id="182" name="Google Shape;182;p2"/>
          <p:cNvPicPr preferRelativeResize="0"/>
          <p:nvPr/>
        </p:nvPicPr>
        <p:blipFill>
          <a:blip r:embed="rId5">
            <a:alphaModFix/>
          </a:blip>
          <a:stretch>
            <a:fillRect/>
          </a:stretch>
        </p:blipFill>
        <p:spPr>
          <a:xfrm>
            <a:off x="3256700" y="534288"/>
            <a:ext cx="1540725" cy="11436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9">
                                            <p:txEl>
                                              <p:pRg end="0" st="0"/>
                                            </p:txEl>
                                          </p:spTgt>
                                        </p:tgtEl>
                                        <p:attrNameLst>
                                          <p:attrName>style.visibility</p:attrName>
                                        </p:attrNameLst>
                                      </p:cBhvr>
                                      <p:to>
                                        <p:strVal val="visible"/>
                                      </p:to>
                                    </p:set>
                                    <p:animEffect filter="fade" transition="in">
                                      <p:cBhvr>
                                        <p:cTn dur="500"/>
                                        <p:tgtEl>
                                          <p:spTgt spid="179">
                                            <p:txEl>
                                              <p:pRg end="0" st="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g295c1906bf8_1_13"/>
          <p:cNvSpPr txBox="1"/>
          <p:nvPr>
            <p:ph type="title"/>
          </p:nvPr>
        </p:nvSpPr>
        <p:spPr>
          <a:xfrm>
            <a:off x="1630225" y="0"/>
            <a:ext cx="10018800" cy="11856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Importing packages and code:</a:t>
            </a:r>
            <a:endParaRPr/>
          </a:p>
        </p:txBody>
      </p:sp>
      <p:sp>
        <p:nvSpPr>
          <p:cNvPr id="243" name="Google Shape;243;g295c1906bf8_1_13"/>
          <p:cNvSpPr txBox="1"/>
          <p:nvPr>
            <p:ph idx="1" type="body"/>
          </p:nvPr>
        </p:nvSpPr>
        <p:spPr>
          <a:xfrm>
            <a:off x="1484300" y="1185600"/>
            <a:ext cx="10018800" cy="4797000"/>
          </a:xfrm>
          <a:prstGeom prst="rect">
            <a:avLst/>
          </a:prstGeom>
        </p:spPr>
        <p:txBody>
          <a:bodyPr anchorCtr="0" anchor="ctr" bIns="45700" lIns="91425" spcFirstLastPara="1" rIns="91425" wrap="square" tIns="45700">
            <a:normAutofit/>
          </a:bodyPr>
          <a:lstStyle/>
          <a:p>
            <a:pPr indent="0" lvl="0" marL="0" rtl="0" algn="l">
              <a:spcBef>
                <a:spcPts val="360"/>
              </a:spcBef>
              <a:spcAft>
                <a:spcPts val="600"/>
              </a:spcAft>
              <a:buNone/>
            </a:pPr>
            <a:r>
              <a:t/>
            </a:r>
            <a:endParaRPr/>
          </a:p>
        </p:txBody>
      </p:sp>
      <p:pic>
        <p:nvPicPr>
          <p:cNvPr id="244" name="Google Shape;244;g295c1906bf8_1_13"/>
          <p:cNvPicPr preferRelativeResize="0"/>
          <p:nvPr/>
        </p:nvPicPr>
        <p:blipFill>
          <a:blip r:embed="rId3">
            <a:alphaModFix/>
          </a:blip>
          <a:stretch>
            <a:fillRect/>
          </a:stretch>
        </p:blipFill>
        <p:spPr>
          <a:xfrm>
            <a:off x="1484300" y="948500"/>
            <a:ext cx="10018800" cy="2608175"/>
          </a:xfrm>
          <a:prstGeom prst="rect">
            <a:avLst/>
          </a:prstGeom>
          <a:noFill/>
          <a:ln>
            <a:noFill/>
          </a:ln>
        </p:spPr>
      </p:pic>
      <p:pic>
        <p:nvPicPr>
          <p:cNvPr id="245" name="Google Shape;245;g295c1906bf8_1_13"/>
          <p:cNvPicPr preferRelativeResize="0"/>
          <p:nvPr/>
        </p:nvPicPr>
        <p:blipFill>
          <a:blip r:embed="rId4">
            <a:alphaModFix/>
          </a:blip>
          <a:stretch>
            <a:fillRect/>
          </a:stretch>
        </p:blipFill>
        <p:spPr>
          <a:xfrm>
            <a:off x="1484300" y="3556675"/>
            <a:ext cx="10018800" cy="24259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g295c1906bf8_1_23"/>
          <p:cNvSpPr txBox="1"/>
          <p:nvPr>
            <p:ph type="title"/>
          </p:nvPr>
        </p:nvSpPr>
        <p:spPr>
          <a:xfrm>
            <a:off x="1484300" y="0"/>
            <a:ext cx="10018800" cy="11856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Whole code i:</a:t>
            </a:r>
            <a:endParaRPr/>
          </a:p>
        </p:txBody>
      </p:sp>
      <p:sp>
        <p:nvSpPr>
          <p:cNvPr id="251" name="Google Shape;251;g295c1906bf8_1_23"/>
          <p:cNvSpPr txBox="1"/>
          <p:nvPr>
            <p:ph idx="1" type="body"/>
          </p:nvPr>
        </p:nvSpPr>
        <p:spPr>
          <a:xfrm>
            <a:off x="1484300" y="1185600"/>
            <a:ext cx="10018800" cy="4605600"/>
          </a:xfrm>
          <a:prstGeom prst="rect">
            <a:avLst/>
          </a:prstGeom>
        </p:spPr>
        <p:txBody>
          <a:bodyPr anchorCtr="0" anchor="ctr" bIns="45700" lIns="91425" spcFirstLastPara="1" rIns="91425" wrap="square" tIns="45700">
            <a:normAutofit/>
          </a:bodyPr>
          <a:lstStyle/>
          <a:p>
            <a:pPr indent="0" lvl="0" marL="0" rtl="0" algn="l">
              <a:spcBef>
                <a:spcPts val="360"/>
              </a:spcBef>
              <a:spcAft>
                <a:spcPts val="600"/>
              </a:spcAft>
              <a:buNone/>
            </a:pPr>
            <a:r>
              <a:t/>
            </a:r>
            <a:endParaRPr/>
          </a:p>
        </p:txBody>
      </p:sp>
      <p:pic>
        <p:nvPicPr>
          <p:cNvPr id="252" name="Google Shape;252;g295c1906bf8_1_23"/>
          <p:cNvPicPr preferRelativeResize="0"/>
          <p:nvPr/>
        </p:nvPicPr>
        <p:blipFill>
          <a:blip r:embed="rId3">
            <a:alphaModFix/>
          </a:blip>
          <a:stretch>
            <a:fillRect/>
          </a:stretch>
        </p:blipFill>
        <p:spPr>
          <a:xfrm>
            <a:off x="1484300" y="1185600"/>
            <a:ext cx="10495749" cy="46056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g295c1906bf8_1_35"/>
          <p:cNvSpPr txBox="1"/>
          <p:nvPr>
            <p:ph type="title"/>
          </p:nvPr>
        </p:nvSpPr>
        <p:spPr>
          <a:xfrm>
            <a:off x="1484300" y="175100"/>
            <a:ext cx="10018800" cy="8646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whole code ii:</a:t>
            </a:r>
            <a:endParaRPr/>
          </a:p>
        </p:txBody>
      </p:sp>
      <p:sp>
        <p:nvSpPr>
          <p:cNvPr id="258" name="Google Shape;258;g295c1906bf8_1_35"/>
          <p:cNvSpPr txBox="1"/>
          <p:nvPr>
            <p:ph idx="1" type="body"/>
          </p:nvPr>
        </p:nvSpPr>
        <p:spPr>
          <a:xfrm>
            <a:off x="1484300" y="1039700"/>
            <a:ext cx="10018800" cy="4751400"/>
          </a:xfrm>
          <a:prstGeom prst="rect">
            <a:avLst/>
          </a:prstGeom>
        </p:spPr>
        <p:txBody>
          <a:bodyPr anchorCtr="0" anchor="ctr" bIns="45700" lIns="91425" spcFirstLastPara="1" rIns="91425" wrap="square" tIns="45700">
            <a:normAutofit/>
          </a:bodyPr>
          <a:lstStyle/>
          <a:p>
            <a:pPr indent="0" lvl="0" marL="0" rtl="0" algn="l">
              <a:spcBef>
                <a:spcPts val="360"/>
              </a:spcBef>
              <a:spcAft>
                <a:spcPts val="600"/>
              </a:spcAft>
              <a:buNone/>
            </a:pPr>
            <a:r>
              <a:t/>
            </a:r>
            <a:endParaRPr/>
          </a:p>
        </p:txBody>
      </p:sp>
      <p:pic>
        <p:nvPicPr>
          <p:cNvPr id="259" name="Google Shape;259;g295c1906bf8_1_35"/>
          <p:cNvPicPr preferRelativeResize="0"/>
          <p:nvPr/>
        </p:nvPicPr>
        <p:blipFill>
          <a:blip r:embed="rId3">
            <a:alphaModFix/>
          </a:blip>
          <a:stretch>
            <a:fillRect/>
          </a:stretch>
        </p:blipFill>
        <p:spPr>
          <a:xfrm>
            <a:off x="1484300" y="1039700"/>
            <a:ext cx="10018800" cy="45962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12"/>
          <p:cNvSpPr txBox="1"/>
          <p:nvPr/>
        </p:nvSpPr>
        <p:spPr>
          <a:xfrm>
            <a:off x="2030807" y="744569"/>
            <a:ext cx="4973783"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i="1" sz="4800" u="sng">
              <a:solidFill>
                <a:srgbClr val="7D28CD"/>
              </a:solidFill>
              <a:latin typeface="Arial Black"/>
              <a:ea typeface="Arial Black"/>
              <a:cs typeface="Arial Black"/>
              <a:sym typeface="Arial Black"/>
            </a:endParaRPr>
          </a:p>
        </p:txBody>
      </p:sp>
      <p:sp>
        <p:nvSpPr>
          <p:cNvPr id="265" name="Google Shape;265;p12"/>
          <p:cNvSpPr txBox="1"/>
          <p:nvPr/>
        </p:nvSpPr>
        <p:spPr>
          <a:xfrm>
            <a:off x="3879273" y="2396836"/>
            <a:ext cx="7093500" cy="1108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6600">
              <a:solidFill>
                <a:schemeClr val="accent4"/>
              </a:solidFill>
              <a:latin typeface="Arial Black"/>
              <a:ea typeface="Arial Black"/>
              <a:cs typeface="Arial Black"/>
              <a:sym typeface="Arial Black"/>
            </a:endParaRPr>
          </a:p>
        </p:txBody>
      </p:sp>
      <p:sp>
        <p:nvSpPr>
          <p:cNvPr id="266" name="Google Shape;266;p12"/>
          <p:cNvSpPr txBox="1"/>
          <p:nvPr/>
        </p:nvSpPr>
        <p:spPr>
          <a:xfrm>
            <a:off x="2271750" y="2672800"/>
            <a:ext cx="7648500" cy="1185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7100">
                <a:solidFill>
                  <a:srgbClr val="741942"/>
                </a:solidFill>
                <a:latin typeface="Algerian"/>
                <a:ea typeface="Algerian"/>
                <a:cs typeface="Algerian"/>
                <a:sym typeface="Algerian"/>
              </a:rPr>
              <a:t>        </a:t>
            </a:r>
            <a:r>
              <a:rPr b="1" i="1" lang="en-US" sz="7100">
                <a:solidFill>
                  <a:srgbClr val="741942"/>
                </a:solidFill>
                <a:latin typeface="Algerian"/>
                <a:ea typeface="Algerian"/>
                <a:cs typeface="Algerian"/>
                <a:sym typeface="Algerian"/>
              </a:rPr>
              <a:t>THANK YOU!!!</a:t>
            </a:r>
            <a:endParaRPr b="1" i="1" sz="7100">
              <a:solidFill>
                <a:srgbClr val="741942"/>
              </a:solidFill>
              <a:latin typeface="Algerian"/>
              <a:ea typeface="Algerian"/>
              <a:cs typeface="Algerian"/>
              <a:sym typeface="Algerian"/>
            </a:endParaRPr>
          </a:p>
        </p:txBody>
      </p:sp>
    </p:spTree>
  </p:cSld>
  <p:clrMapOvr>
    <a:masterClrMapping/>
  </p:clrMapOvr>
  <mc:AlternateContent>
    <mc:Choice Requires="p14">
      <p:transition spd="slow" p14:dur="1500">
        <p14:window dir="vert"/>
      </p:transition>
    </mc:Choice>
    <mc:Fallback>
      <p:transition spd="med">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4">
                                            <p:txEl>
                                              <p:pRg end="0" st="0"/>
                                            </p:txEl>
                                          </p:spTgt>
                                        </p:tgtEl>
                                        <p:attrNameLst>
                                          <p:attrName>style.visibility</p:attrName>
                                        </p:attrNameLst>
                                      </p:cBhvr>
                                      <p:to>
                                        <p:strVal val="visible"/>
                                      </p:to>
                                    </p:set>
                                    <p:animEffect filter="fade" transition="in">
                                      <p:cBhvr>
                                        <p:cTn dur="1000"/>
                                        <p:tgtEl>
                                          <p:spTgt spid="26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5">
                                            <p:txEl>
                                              <p:pRg end="0" st="0"/>
                                            </p:txEl>
                                          </p:spTgt>
                                        </p:tgtEl>
                                        <p:attrNameLst>
                                          <p:attrName>style.visibility</p:attrName>
                                        </p:attrNameLst>
                                      </p:cBhvr>
                                      <p:to>
                                        <p:strVal val="visible"/>
                                      </p:to>
                                    </p:set>
                                    <p:animEffect filter="fade" transition="in">
                                      <p:cBhvr>
                                        <p:cTn dur="2000"/>
                                        <p:tgtEl>
                                          <p:spTgt spid="265">
                                            <p:txEl>
                                              <p:pRg end="0" st="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g292e8f891f5_0_17"/>
          <p:cNvSpPr txBox="1"/>
          <p:nvPr>
            <p:ph type="title"/>
          </p:nvPr>
        </p:nvSpPr>
        <p:spPr>
          <a:xfrm>
            <a:off x="1749950" y="512350"/>
            <a:ext cx="9564000" cy="11115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b="1" lang="en-US" sz="4300">
                <a:latin typeface="Arial"/>
                <a:ea typeface="Arial"/>
                <a:cs typeface="Arial"/>
                <a:sym typeface="Arial"/>
              </a:rPr>
              <a:t>Abstraction:</a:t>
            </a:r>
            <a:endParaRPr b="1"/>
          </a:p>
        </p:txBody>
      </p:sp>
      <p:sp>
        <p:nvSpPr>
          <p:cNvPr id="188" name="Google Shape;188;g292e8f891f5_0_17"/>
          <p:cNvSpPr txBox="1"/>
          <p:nvPr>
            <p:ph idx="1" type="body"/>
          </p:nvPr>
        </p:nvSpPr>
        <p:spPr>
          <a:xfrm>
            <a:off x="2081050" y="1623850"/>
            <a:ext cx="9422100" cy="4167300"/>
          </a:xfrm>
          <a:prstGeom prst="rect">
            <a:avLst/>
          </a:prstGeom>
          <a:effectLst>
            <a:outerShdw blurRad="57150" rotWithShape="0" algn="bl" dir="5400000" dist="19050">
              <a:srgbClr val="000000">
                <a:alpha val="50000"/>
              </a:srgbClr>
            </a:outerShdw>
          </a:effectLst>
        </p:spPr>
        <p:txBody>
          <a:bodyPr anchorCtr="0" anchor="ctr" bIns="45700" lIns="91425" spcFirstLastPara="1" rIns="91425" wrap="square" tIns="45700">
            <a:normAutofit lnSpcReduction="10000"/>
          </a:bodyPr>
          <a:lstStyle/>
          <a:p>
            <a:pPr indent="0" lvl="0" marL="88900" rtl="0" algn="just">
              <a:lnSpc>
                <a:spcPct val="110000"/>
              </a:lnSpc>
              <a:spcBef>
                <a:spcPts val="0"/>
              </a:spcBef>
              <a:spcAft>
                <a:spcPts val="0"/>
              </a:spcAft>
              <a:buClr>
                <a:schemeClr val="dk1"/>
              </a:buClr>
              <a:buSzPts val="1100"/>
              <a:buFont typeface="Arial"/>
              <a:buNone/>
            </a:pPr>
            <a:r>
              <a:rPr i="1" lang="en-US" sz="2800">
                <a:solidFill>
                  <a:srgbClr val="374151"/>
                </a:solidFill>
                <a:latin typeface="Arial"/>
                <a:ea typeface="Arial"/>
                <a:cs typeface="Arial"/>
                <a:sym typeface="Arial"/>
              </a:rPr>
              <a:t>Predicting Internet Movie Database (IMDb) scores for movies or TV shows based on content is a complex task that involves analyzing various elements of the content itself, as well as external factors. IMDb scores are determined by user ratings and reviews, making them subjective and influenced by a multitude of factors. Here is a condensed overview of key considerations when predicting IMDb scores based on content</a:t>
            </a:r>
            <a:endParaRPr i="1" sz="2800">
              <a:solidFill>
                <a:srgbClr val="374151"/>
              </a:solidFill>
              <a:latin typeface="Arial"/>
              <a:ea typeface="Arial"/>
              <a:cs typeface="Arial"/>
              <a:sym typeface="Arial"/>
            </a:endParaRPr>
          </a:p>
          <a:p>
            <a:pPr indent="0" lvl="0" marL="0" rtl="0" algn="l">
              <a:spcBef>
                <a:spcPts val="360"/>
              </a:spcBef>
              <a:spcAft>
                <a:spcPts val="60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2" name="Shape 192"/>
        <p:cNvGrpSpPr/>
        <p:nvPr/>
      </p:nvGrpSpPr>
      <p:grpSpPr>
        <a:xfrm>
          <a:off x="0" y="0"/>
          <a:ext cx="0" cy="0"/>
          <a:chOff x="0" y="0"/>
          <a:chExt cx="0" cy="0"/>
        </a:xfrm>
      </p:grpSpPr>
      <p:sp>
        <p:nvSpPr>
          <p:cNvPr id="193" name="Google Shape;193;p4"/>
          <p:cNvSpPr txBox="1"/>
          <p:nvPr/>
        </p:nvSpPr>
        <p:spPr>
          <a:xfrm>
            <a:off x="2738250" y="565425"/>
            <a:ext cx="9252300" cy="1153800"/>
          </a:xfrm>
          <a:prstGeom prst="rect">
            <a:avLst/>
          </a:prstGeom>
          <a:noFill/>
          <a:ln>
            <a:noFill/>
          </a:ln>
        </p:spPr>
        <p:txBody>
          <a:bodyPr anchorCtr="0" anchor="t" bIns="45700" lIns="91425" spcFirstLastPara="1" rIns="91425" wrap="square" tIns="45700">
            <a:normAutofit/>
          </a:bodyPr>
          <a:lstStyle/>
          <a:p>
            <a:pPr indent="0" lvl="0" marL="0" marR="0" rtl="0" algn="l">
              <a:spcBef>
                <a:spcPts val="0"/>
              </a:spcBef>
              <a:spcAft>
                <a:spcPts val="0"/>
              </a:spcAft>
              <a:buNone/>
            </a:pPr>
            <a:r>
              <a:t/>
            </a:r>
            <a:endParaRPr b="1" i="1" sz="4200">
              <a:solidFill>
                <a:srgbClr val="A93023"/>
              </a:solidFill>
              <a:latin typeface="Corbel"/>
              <a:ea typeface="Corbel"/>
              <a:cs typeface="Corbel"/>
              <a:sym typeface="Corbel"/>
            </a:endParaRPr>
          </a:p>
        </p:txBody>
      </p:sp>
      <p:sp>
        <p:nvSpPr>
          <p:cNvPr id="194" name="Google Shape;194;p4"/>
          <p:cNvSpPr txBox="1"/>
          <p:nvPr/>
        </p:nvSpPr>
        <p:spPr>
          <a:xfrm>
            <a:off x="1037130" y="2677675"/>
            <a:ext cx="9833400" cy="3658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Corbel"/>
              <a:ea typeface="Corbel"/>
              <a:cs typeface="Corbel"/>
              <a:sym typeface="Corbel"/>
            </a:endParaRPr>
          </a:p>
        </p:txBody>
      </p:sp>
      <p:sp>
        <p:nvSpPr>
          <p:cNvPr id="195" name="Google Shape;195;p4"/>
          <p:cNvSpPr txBox="1"/>
          <p:nvPr/>
        </p:nvSpPr>
        <p:spPr>
          <a:xfrm>
            <a:off x="11112563" y="6010244"/>
            <a:ext cx="284052" cy="200055"/>
          </a:xfrm>
          <a:prstGeom prst="rect">
            <a:avLst/>
          </a:prstGeom>
          <a:solidFill>
            <a:srgbClr val="000000"/>
          </a:solid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n-US" sz="700" u="sng">
                <a:solidFill>
                  <a:srgbClr val="FFFFFF"/>
                </a:solidFill>
                <a:latin typeface="Corbel"/>
                <a:ea typeface="Corbel"/>
                <a:cs typeface="Corbel"/>
                <a:sym typeface="Corbel"/>
                <a:hlinkClick r:id="rId4">
                  <a:extLst>
                    <a:ext uri="{A12FA001-AC4F-418D-AE19-62706E023703}">
                      <ahyp:hlinkClr val="tx"/>
                    </a:ext>
                  </a:extLst>
                </a:hlinkClick>
              </a:rPr>
              <a:t>C</a:t>
            </a:r>
            <a:r>
              <a:rPr lang="en-US" sz="700">
                <a:solidFill>
                  <a:srgbClr val="FFFFFF"/>
                </a:solidFill>
                <a:latin typeface="Corbel"/>
                <a:ea typeface="Corbel"/>
                <a:cs typeface="Corbel"/>
                <a:sym typeface="Corbel"/>
              </a:rPr>
              <a:t>.</a:t>
            </a:r>
            <a:endParaRPr/>
          </a:p>
        </p:txBody>
      </p:sp>
      <p:sp>
        <p:nvSpPr>
          <p:cNvPr id="196" name="Google Shape;196;p4"/>
          <p:cNvSpPr txBox="1"/>
          <p:nvPr>
            <p:ph type="title"/>
          </p:nvPr>
        </p:nvSpPr>
        <p:spPr>
          <a:xfrm>
            <a:off x="1641975" y="938050"/>
            <a:ext cx="10018800" cy="11538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b="1" lang="en-US" sz="4300">
                <a:solidFill>
                  <a:schemeClr val="dk2"/>
                </a:solidFill>
                <a:latin typeface="Arial"/>
                <a:ea typeface="Arial"/>
                <a:cs typeface="Arial"/>
                <a:sym typeface="Arial"/>
              </a:rPr>
              <a:t>Description:</a:t>
            </a:r>
            <a:endParaRPr b="1">
              <a:solidFill>
                <a:schemeClr val="dk2"/>
              </a:solidFill>
              <a:latin typeface="Arial"/>
              <a:ea typeface="Arial"/>
              <a:cs typeface="Arial"/>
              <a:sym typeface="Arial"/>
            </a:endParaRPr>
          </a:p>
        </p:txBody>
      </p:sp>
      <p:sp>
        <p:nvSpPr>
          <p:cNvPr id="197" name="Google Shape;197;p4"/>
          <p:cNvSpPr txBox="1"/>
          <p:nvPr>
            <p:ph idx="1" type="body"/>
          </p:nvPr>
        </p:nvSpPr>
        <p:spPr>
          <a:xfrm>
            <a:off x="2313875" y="2191550"/>
            <a:ext cx="9252300" cy="3818700"/>
          </a:xfrm>
          <a:prstGeom prst="rect">
            <a:avLst/>
          </a:prstGeom>
          <a:effectLst>
            <a:outerShdw blurRad="57150" rotWithShape="0" algn="bl" dir="5400000" dist="19050">
              <a:srgbClr val="000000">
                <a:alpha val="50000"/>
              </a:srgbClr>
            </a:outerShdw>
          </a:effectLst>
        </p:spPr>
        <p:txBody>
          <a:bodyPr anchorCtr="0" anchor="ctr" bIns="45700" lIns="91425" spcFirstLastPara="1" rIns="91425" wrap="square" tIns="45700">
            <a:normAutofit/>
          </a:bodyPr>
          <a:lstStyle/>
          <a:p>
            <a:pPr indent="0" lvl="0" marL="88900" rtl="0" algn="just">
              <a:lnSpc>
                <a:spcPct val="110000"/>
              </a:lnSpc>
              <a:spcBef>
                <a:spcPts val="1400"/>
              </a:spcBef>
              <a:spcAft>
                <a:spcPts val="0"/>
              </a:spcAft>
              <a:buClr>
                <a:schemeClr val="dk1"/>
              </a:buClr>
              <a:buSzPts val="1100"/>
              <a:buFont typeface="Arial"/>
              <a:buNone/>
            </a:pPr>
            <a:r>
              <a:rPr i="1" lang="en-US" sz="2800">
                <a:latin typeface="Arial"/>
                <a:ea typeface="Arial"/>
                <a:cs typeface="Arial"/>
                <a:sym typeface="Arial"/>
              </a:rPr>
              <a:t>IMDb is a popular website that provides information about movies, TV shows, actors, directors, and other aspects of the entertainment industry. It offers details like cast and crew, plot summaries, user ratings, reviews, and more, making it a go-to resource for movie enthusiasts and industry professionals.</a:t>
            </a:r>
            <a:endParaRPr i="1" sz="2800">
              <a:latin typeface="Arial"/>
              <a:ea typeface="Arial"/>
              <a:cs typeface="Arial"/>
              <a:sym typeface="Arial"/>
            </a:endParaRPr>
          </a:p>
          <a:p>
            <a:pPr indent="0" lvl="0" marL="0" rtl="0" algn="l">
              <a:spcBef>
                <a:spcPts val="360"/>
              </a:spcBef>
              <a:spcAft>
                <a:spcPts val="600"/>
              </a:spcAft>
              <a:buNone/>
            </a:pPr>
            <a:r>
              <a:t/>
            </a:r>
            <a:endParaRPr i="1"/>
          </a:p>
        </p:txBody>
      </p:sp>
      <p:sp>
        <p:nvSpPr>
          <p:cNvPr id="198" name="Google Shape;198;p4"/>
          <p:cNvSpPr txBox="1"/>
          <p:nvPr/>
        </p:nvSpPr>
        <p:spPr>
          <a:xfrm>
            <a:off x="-1229700" y="740975"/>
            <a:ext cx="9081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orbel"/>
              <a:ea typeface="Corbel"/>
              <a:cs typeface="Corbel"/>
              <a:sym typeface="Corbe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3">
                                            <p:txEl>
                                              <p:pRg end="0" st="0"/>
                                            </p:txEl>
                                          </p:spTgt>
                                        </p:tgtEl>
                                        <p:attrNameLst>
                                          <p:attrName>style.visibility</p:attrName>
                                        </p:attrNameLst>
                                      </p:cBhvr>
                                      <p:to>
                                        <p:strVal val="visible"/>
                                      </p:to>
                                    </p:set>
                                    <p:animEffect filter="fade" transition="in">
                                      <p:cBhvr>
                                        <p:cTn dur="1000"/>
                                        <p:tgtEl>
                                          <p:spTgt spid="19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4">
                                            <p:txEl>
                                              <p:pRg end="0" st="0"/>
                                            </p:txEl>
                                          </p:spTgt>
                                        </p:tgtEl>
                                        <p:attrNameLst>
                                          <p:attrName>style.visibility</p:attrName>
                                        </p:attrNameLst>
                                      </p:cBhvr>
                                      <p:to>
                                        <p:strVal val="visible"/>
                                      </p:to>
                                    </p:set>
                                    <p:animEffect filter="fade" transition="in">
                                      <p:cBhvr>
                                        <p:cTn dur="2000"/>
                                        <p:tgtEl>
                                          <p:spTgt spid="194">
                                            <p:txEl>
                                              <p:pRg end="0" st="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g295c1906bf8_1_0"/>
          <p:cNvSpPr txBox="1"/>
          <p:nvPr>
            <p:ph type="title"/>
          </p:nvPr>
        </p:nvSpPr>
        <p:spPr>
          <a:xfrm>
            <a:off x="1666700" y="0"/>
            <a:ext cx="10018800" cy="10398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Objectives:</a:t>
            </a:r>
            <a:endParaRPr/>
          </a:p>
        </p:txBody>
      </p:sp>
      <p:sp>
        <p:nvSpPr>
          <p:cNvPr id="204" name="Google Shape;204;g295c1906bf8_1_0"/>
          <p:cNvSpPr txBox="1"/>
          <p:nvPr>
            <p:ph idx="1" type="body"/>
          </p:nvPr>
        </p:nvSpPr>
        <p:spPr>
          <a:xfrm>
            <a:off x="1484300" y="1313225"/>
            <a:ext cx="10018800" cy="4478100"/>
          </a:xfrm>
          <a:prstGeom prst="rect">
            <a:avLst/>
          </a:prstGeom>
        </p:spPr>
        <p:txBody>
          <a:bodyPr anchorCtr="0" anchor="ctr" bIns="45700" lIns="91425" spcFirstLastPara="1" rIns="91425" wrap="square" tIns="45700">
            <a:normAutofit/>
          </a:bodyPr>
          <a:lstStyle/>
          <a:p>
            <a:pPr indent="0" lvl="0" marL="0" rtl="0" algn="l">
              <a:spcBef>
                <a:spcPts val="360"/>
              </a:spcBef>
              <a:spcAft>
                <a:spcPts val="600"/>
              </a:spcAft>
              <a:buNone/>
            </a:pPr>
            <a:r>
              <a:rPr lang="en-US" sz="3300"/>
              <a:t>Predicting IMDb scores aims to estiPredicting IMDb scores aims to estimate a movie's rating using machine learning. Steps involve data collection, preprocessing, model selection (e.g., regression), feature engineering, and model training. Model evaluation metrics like MSE and RMSE gauge accuracy. Continuous monitoring and adaptation are crucial due to evolving audience </a:t>
            </a:r>
            <a:r>
              <a:rPr lang="en-US" sz="3300"/>
              <a:t>preferences.</a:t>
            </a:r>
            <a:endParaRPr sz="33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5"/>
          <p:cNvSpPr txBox="1"/>
          <p:nvPr>
            <p:ph type="title"/>
          </p:nvPr>
        </p:nvSpPr>
        <p:spPr>
          <a:xfrm>
            <a:off x="1576550" y="861700"/>
            <a:ext cx="9831900" cy="13008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b="1" lang="en-US" sz="4400">
                <a:latin typeface="Arial"/>
                <a:ea typeface="Arial"/>
                <a:cs typeface="Arial"/>
                <a:sym typeface="Arial"/>
              </a:rPr>
              <a:t>About Project:</a:t>
            </a:r>
            <a:endParaRPr b="1"/>
          </a:p>
        </p:txBody>
      </p:sp>
      <p:sp>
        <p:nvSpPr>
          <p:cNvPr id="210" name="Google Shape;210;p5"/>
          <p:cNvSpPr txBox="1"/>
          <p:nvPr>
            <p:ph idx="1" type="body"/>
          </p:nvPr>
        </p:nvSpPr>
        <p:spPr>
          <a:xfrm>
            <a:off x="1484310" y="2162499"/>
            <a:ext cx="10018800" cy="3124200"/>
          </a:xfrm>
          <a:prstGeom prst="rect">
            <a:avLst/>
          </a:prstGeom>
          <a:effectLst>
            <a:outerShdw blurRad="57150" rotWithShape="0" algn="bl" dir="5400000" dist="19050">
              <a:srgbClr val="000000">
                <a:alpha val="50000"/>
              </a:srgbClr>
            </a:outerShdw>
          </a:effectLst>
        </p:spPr>
        <p:txBody>
          <a:bodyPr anchorCtr="0" anchor="ctr" bIns="45700" lIns="91425" spcFirstLastPara="1" rIns="91425" wrap="square" tIns="45700">
            <a:normAutofit/>
          </a:bodyPr>
          <a:lstStyle/>
          <a:p>
            <a:pPr indent="0" lvl="0" marL="0" rtl="0" algn="l">
              <a:lnSpc>
                <a:spcPct val="115000"/>
              </a:lnSpc>
              <a:spcBef>
                <a:spcPts val="0"/>
              </a:spcBef>
              <a:spcAft>
                <a:spcPts val="0"/>
              </a:spcAft>
              <a:buClr>
                <a:schemeClr val="dk1"/>
              </a:buClr>
              <a:buSzPts val="1100"/>
              <a:buFont typeface="Arial"/>
              <a:buNone/>
            </a:pPr>
            <a:r>
              <a:rPr b="1" lang="en-US" sz="3500" u="sng">
                <a:latin typeface="Arial"/>
                <a:ea typeface="Arial"/>
                <a:cs typeface="Arial"/>
                <a:sym typeface="Arial"/>
              </a:rPr>
              <a:t>source:</a:t>
            </a:r>
            <a:endParaRPr b="1" sz="3500" u="sng">
              <a:latin typeface="Arial"/>
              <a:ea typeface="Arial"/>
              <a:cs typeface="Arial"/>
              <a:sym typeface="Arial"/>
            </a:endParaRPr>
          </a:p>
          <a:p>
            <a:pPr indent="0" lvl="0" marL="0" rtl="0" algn="l">
              <a:lnSpc>
                <a:spcPct val="115000"/>
              </a:lnSpc>
              <a:spcBef>
                <a:spcPts val="0"/>
              </a:spcBef>
              <a:spcAft>
                <a:spcPts val="0"/>
              </a:spcAft>
              <a:buNone/>
            </a:pPr>
            <a:r>
              <a:rPr lang="en-US" sz="3000">
                <a:latin typeface="Arial"/>
                <a:ea typeface="Arial"/>
                <a:cs typeface="Arial"/>
                <a:sym typeface="Arial"/>
              </a:rPr>
              <a:t>          </a:t>
            </a:r>
            <a:r>
              <a:rPr i="1" lang="en-US" sz="3000">
                <a:latin typeface="Arial"/>
                <a:ea typeface="Arial"/>
                <a:cs typeface="Arial"/>
                <a:sym typeface="Arial"/>
              </a:rPr>
              <a:t>	Predicting IMDB scores from kaggle</a:t>
            </a:r>
            <a:endParaRPr i="1" sz="3000">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b="1" lang="en-US" sz="3300" u="sng">
                <a:latin typeface="Arial"/>
                <a:ea typeface="Arial"/>
                <a:cs typeface="Arial"/>
                <a:sym typeface="Arial"/>
              </a:rPr>
              <a:t> Data Sets:</a:t>
            </a:r>
            <a:endParaRPr b="1" sz="3300" u="sng">
              <a:latin typeface="Arial"/>
              <a:ea typeface="Arial"/>
              <a:cs typeface="Arial"/>
              <a:sym typeface="Arial"/>
            </a:endParaRPr>
          </a:p>
          <a:p>
            <a:pPr indent="0" lvl="0" marL="0" rtl="0" algn="l">
              <a:spcBef>
                <a:spcPts val="360"/>
              </a:spcBef>
              <a:spcAft>
                <a:spcPts val="600"/>
              </a:spcAft>
              <a:buNone/>
            </a:pPr>
            <a:r>
              <a:rPr lang="en-US" sz="3000">
                <a:latin typeface="Arial"/>
                <a:ea typeface="Arial"/>
                <a:cs typeface="Arial"/>
                <a:sym typeface="Arial"/>
              </a:rPr>
              <a:t>             </a:t>
            </a:r>
            <a:r>
              <a:rPr i="1" lang="en-US" sz="3000">
                <a:latin typeface="Arial"/>
                <a:ea typeface="Arial"/>
                <a:cs typeface="Arial"/>
                <a:sym typeface="Arial"/>
              </a:rPr>
              <a:t>  In this process we perform a load the data into pandas and preprocessing then other actions  </a:t>
            </a:r>
            <a:endParaRPr i="1"/>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6"/>
          <p:cNvSpPr txBox="1"/>
          <p:nvPr>
            <p:ph type="title"/>
          </p:nvPr>
        </p:nvSpPr>
        <p:spPr>
          <a:xfrm>
            <a:off x="1783850" y="275900"/>
            <a:ext cx="10018800" cy="12375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b="1" lang="en-US"/>
              <a:t>Data preprocessing:</a:t>
            </a:r>
            <a:endParaRPr b="1"/>
          </a:p>
        </p:txBody>
      </p:sp>
      <p:sp>
        <p:nvSpPr>
          <p:cNvPr id="216" name="Google Shape;216;p6"/>
          <p:cNvSpPr txBox="1"/>
          <p:nvPr>
            <p:ph idx="1" type="body"/>
          </p:nvPr>
        </p:nvSpPr>
        <p:spPr>
          <a:xfrm>
            <a:off x="1497725" y="1939075"/>
            <a:ext cx="10431000" cy="3862500"/>
          </a:xfrm>
          <a:prstGeom prst="rect">
            <a:avLst/>
          </a:prstGeom>
          <a:effectLst>
            <a:outerShdw blurRad="57150" rotWithShape="0" algn="bl" dir="5400000" dist="19050">
              <a:srgbClr val="000000">
                <a:alpha val="50000"/>
              </a:srgbClr>
            </a:outerShdw>
          </a:effectLst>
        </p:spPr>
        <p:txBody>
          <a:bodyPr anchorCtr="0" anchor="ctr" bIns="45700" lIns="91425" spcFirstLastPara="1" rIns="91425" wrap="square" tIns="45700">
            <a:normAutofit fontScale="70000" lnSpcReduction="10000"/>
          </a:bodyPr>
          <a:lstStyle/>
          <a:p>
            <a:pPr indent="0" lvl="0" marL="0" rtl="0" algn="l">
              <a:spcBef>
                <a:spcPts val="360"/>
              </a:spcBef>
              <a:spcAft>
                <a:spcPts val="0"/>
              </a:spcAft>
              <a:buNone/>
            </a:pPr>
            <a:r>
              <a:rPr b="1" lang="en-US" sz="2900">
                <a:solidFill>
                  <a:srgbClr val="374151"/>
                </a:solidFill>
                <a:highlight>
                  <a:srgbClr val="F7F7F8"/>
                </a:highlight>
                <a:latin typeface="Roboto"/>
                <a:ea typeface="Roboto"/>
                <a:cs typeface="Roboto"/>
                <a:sym typeface="Roboto"/>
              </a:rPr>
              <a:t>Handling Missing Data:</a:t>
            </a:r>
            <a:endParaRPr b="1" sz="2900">
              <a:solidFill>
                <a:srgbClr val="374151"/>
              </a:solidFill>
              <a:highlight>
                <a:srgbClr val="F7F7F8"/>
              </a:highlight>
              <a:latin typeface="Roboto"/>
              <a:ea typeface="Roboto"/>
              <a:cs typeface="Roboto"/>
              <a:sym typeface="Roboto"/>
            </a:endParaRPr>
          </a:p>
          <a:p>
            <a:pPr indent="0" lvl="0" marL="0" rtl="0" algn="l">
              <a:spcBef>
                <a:spcPts val="600"/>
              </a:spcBef>
              <a:spcAft>
                <a:spcPts val="0"/>
              </a:spcAft>
              <a:buNone/>
            </a:pPr>
            <a:r>
              <a:t/>
            </a:r>
            <a:endParaRPr sz="2900">
              <a:solidFill>
                <a:srgbClr val="374151"/>
              </a:solidFill>
              <a:highlight>
                <a:srgbClr val="F7F7F8"/>
              </a:highlight>
              <a:latin typeface="Roboto"/>
              <a:ea typeface="Roboto"/>
              <a:cs typeface="Roboto"/>
              <a:sym typeface="Roboto"/>
            </a:endParaRPr>
          </a:p>
          <a:p>
            <a:pPr indent="0" lvl="0" marL="12700" rtl="0" algn="l">
              <a:lnSpc>
                <a:spcPct val="115000"/>
              </a:lnSpc>
              <a:spcBef>
                <a:spcPts val="600"/>
              </a:spcBef>
              <a:spcAft>
                <a:spcPts val="0"/>
              </a:spcAft>
              <a:buNone/>
            </a:pPr>
            <a:r>
              <a:rPr i="1" lang="en-US" sz="2900">
                <a:solidFill>
                  <a:srgbClr val="374151"/>
                </a:solidFill>
                <a:latin typeface="Roboto"/>
                <a:ea typeface="Roboto"/>
                <a:cs typeface="Roboto"/>
                <a:sym typeface="Roboto"/>
              </a:rPr>
              <a:t>       ●</a:t>
            </a:r>
            <a:r>
              <a:rPr i="1" lang="en-US" sz="2900">
                <a:solidFill>
                  <a:srgbClr val="374151"/>
                </a:solidFill>
                <a:highlight>
                  <a:srgbClr val="F7F7F8"/>
                </a:highlight>
                <a:latin typeface="Roboto"/>
                <a:ea typeface="Roboto"/>
                <a:cs typeface="Roboto"/>
                <a:sym typeface="Roboto"/>
              </a:rPr>
              <a:t>Check for missing data in the dataset and decide how to handle it.    You may impute  missing values with reasonable estimates or remove rows with missing data</a:t>
            </a:r>
            <a:endParaRPr i="1" sz="2900">
              <a:solidFill>
                <a:srgbClr val="374151"/>
              </a:solidFill>
              <a:highlight>
                <a:srgbClr val="F7F7F8"/>
              </a:highlight>
              <a:latin typeface="Roboto"/>
              <a:ea typeface="Roboto"/>
              <a:cs typeface="Roboto"/>
              <a:sym typeface="Roboto"/>
            </a:endParaRPr>
          </a:p>
          <a:p>
            <a:pPr indent="0" lvl="0" marL="12700" rtl="0" algn="l">
              <a:lnSpc>
                <a:spcPct val="115000"/>
              </a:lnSpc>
              <a:spcBef>
                <a:spcPts val="0"/>
              </a:spcBef>
              <a:spcAft>
                <a:spcPts val="0"/>
              </a:spcAft>
              <a:buClr>
                <a:schemeClr val="dk1"/>
              </a:buClr>
              <a:buSzPct val="37919"/>
              <a:buFont typeface="Arial"/>
              <a:buNone/>
            </a:pPr>
            <a:r>
              <a:t/>
            </a:r>
            <a:endParaRPr sz="2900">
              <a:solidFill>
                <a:srgbClr val="374151"/>
              </a:solidFill>
              <a:highlight>
                <a:srgbClr val="F7F7F8"/>
              </a:highlight>
              <a:latin typeface="Roboto"/>
              <a:ea typeface="Roboto"/>
              <a:cs typeface="Roboto"/>
              <a:sym typeface="Roboto"/>
            </a:endParaRPr>
          </a:p>
          <a:p>
            <a:pPr indent="0" lvl="0" marL="0" rtl="0" algn="l">
              <a:lnSpc>
                <a:spcPct val="115000"/>
              </a:lnSpc>
              <a:spcBef>
                <a:spcPts val="0"/>
              </a:spcBef>
              <a:spcAft>
                <a:spcPts val="0"/>
              </a:spcAft>
              <a:buNone/>
            </a:pPr>
            <a:r>
              <a:rPr b="1" lang="en-US" sz="2900">
                <a:solidFill>
                  <a:srgbClr val="374151"/>
                </a:solidFill>
                <a:highlight>
                  <a:srgbClr val="F7F7F8"/>
                </a:highlight>
                <a:latin typeface="Roboto"/>
                <a:ea typeface="Roboto"/>
                <a:cs typeface="Roboto"/>
                <a:sym typeface="Roboto"/>
              </a:rPr>
              <a:t>Handling Imbalanced Data:</a:t>
            </a:r>
            <a:endParaRPr b="1" sz="2900">
              <a:solidFill>
                <a:srgbClr val="374151"/>
              </a:solidFill>
              <a:highlight>
                <a:srgbClr val="F7F7F8"/>
              </a:highlight>
              <a:latin typeface="Roboto"/>
              <a:ea typeface="Roboto"/>
              <a:cs typeface="Roboto"/>
              <a:sym typeface="Roboto"/>
            </a:endParaRPr>
          </a:p>
          <a:p>
            <a:pPr indent="0" lvl="0" marL="0" rtl="0" algn="l">
              <a:lnSpc>
                <a:spcPct val="115000"/>
              </a:lnSpc>
              <a:spcBef>
                <a:spcPts val="0"/>
              </a:spcBef>
              <a:spcAft>
                <a:spcPts val="0"/>
              </a:spcAft>
              <a:buClr>
                <a:schemeClr val="dk1"/>
              </a:buClr>
              <a:buSzPct val="37919"/>
              <a:buFont typeface="Arial"/>
              <a:buNone/>
            </a:pPr>
            <a:r>
              <a:t/>
            </a:r>
            <a:endParaRPr i="1" sz="2900">
              <a:solidFill>
                <a:srgbClr val="374151"/>
              </a:solidFill>
              <a:highlight>
                <a:srgbClr val="F7F7F8"/>
              </a:highlight>
              <a:latin typeface="Roboto"/>
              <a:ea typeface="Roboto"/>
              <a:cs typeface="Roboto"/>
              <a:sym typeface="Roboto"/>
            </a:endParaRPr>
          </a:p>
          <a:p>
            <a:pPr indent="0" lvl="0" marL="12700" rtl="0" algn="l">
              <a:lnSpc>
                <a:spcPct val="115000"/>
              </a:lnSpc>
              <a:spcBef>
                <a:spcPts val="0"/>
              </a:spcBef>
              <a:spcAft>
                <a:spcPts val="0"/>
              </a:spcAft>
              <a:buClr>
                <a:schemeClr val="dk1"/>
              </a:buClr>
              <a:buSzPct val="37919"/>
              <a:buFont typeface="Arial"/>
              <a:buNone/>
            </a:pPr>
            <a:r>
              <a:rPr i="1" lang="en-US" sz="2900">
                <a:solidFill>
                  <a:srgbClr val="374151"/>
                </a:solidFill>
                <a:latin typeface="Roboto"/>
                <a:ea typeface="Roboto"/>
                <a:cs typeface="Roboto"/>
                <a:sym typeface="Roboto"/>
              </a:rPr>
              <a:t>      ●</a:t>
            </a:r>
            <a:r>
              <a:rPr i="1" lang="en-US" sz="2900">
                <a:solidFill>
                  <a:srgbClr val="374151"/>
                </a:solidFill>
                <a:highlight>
                  <a:srgbClr val="F7F7F8"/>
                </a:highlight>
                <a:latin typeface="Roboto"/>
                <a:ea typeface="Roboto"/>
                <a:cs typeface="Roboto"/>
                <a:sym typeface="Roboto"/>
              </a:rPr>
              <a:t>If you have imbalanced IMDb score categories (e.g., too many high or low scores), consider techniques like oversampling or undersampling to balance the dataset</a:t>
            </a:r>
            <a:endParaRPr i="1" sz="2900">
              <a:solidFill>
                <a:srgbClr val="374151"/>
              </a:solidFill>
              <a:highlight>
                <a:srgbClr val="F7F7F8"/>
              </a:highlight>
              <a:latin typeface="Roboto"/>
              <a:ea typeface="Roboto"/>
              <a:cs typeface="Roboto"/>
              <a:sym typeface="Roboto"/>
            </a:endParaRPr>
          </a:p>
          <a:p>
            <a:pPr indent="0" lvl="0" marL="0" rtl="0" algn="l">
              <a:spcBef>
                <a:spcPts val="360"/>
              </a:spcBef>
              <a:spcAft>
                <a:spcPts val="0"/>
              </a:spcAft>
              <a:buNone/>
            </a:pPr>
            <a:r>
              <a:t/>
            </a:r>
            <a:endParaRPr/>
          </a:p>
          <a:p>
            <a:pPr indent="0" lvl="0" marL="0" rtl="0" algn="l">
              <a:spcBef>
                <a:spcPts val="600"/>
              </a:spcBef>
              <a:spcAft>
                <a:spcPts val="600"/>
              </a:spcAft>
              <a:buNone/>
            </a:pPr>
            <a:r>
              <a:rPr lang="en-US"/>
              <a:t>      </a:t>
            </a:r>
            <a:endParaRPr/>
          </a:p>
        </p:txBody>
      </p:sp>
    </p:spTree>
  </p:cSld>
  <p:clrMapOvr>
    <a:masterClrMapping/>
  </p:clrMapOvr>
  <mc:AlternateContent>
    <mc:Choice Requires="p14">
      <p:transition spd="slow" p14:dur="1300">
        <p14:pan dir="u"/>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g292e8f891f5_0_29"/>
          <p:cNvSpPr txBox="1"/>
          <p:nvPr>
            <p:ph type="title"/>
          </p:nvPr>
        </p:nvSpPr>
        <p:spPr>
          <a:xfrm>
            <a:off x="1484300" y="0"/>
            <a:ext cx="10018800" cy="23529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b="1" i="1" lang="en-US"/>
              <a:t>Code:</a:t>
            </a:r>
            <a:endParaRPr b="1" i="1"/>
          </a:p>
          <a:p>
            <a:pPr indent="0" lvl="0" marL="0" rtl="0" algn="l">
              <a:spcBef>
                <a:spcPts val="0"/>
              </a:spcBef>
              <a:spcAft>
                <a:spcPts val="0"/>
              </a:spcAft>
              <a:buNone/>
            </a:pPr>
            <a:r>
              <a:t/>
            </a:r>
            <a:endParaRPr b="1" i="1"/>
          </a:p>
          <a:p>
            <a:pPr indent="0" lvl="0" marL="0" rtl="0" algn="l">
              <a:spcBef>
                <a:spcPts val="0"/>
              </a:spcBef>
              <a:spcAft>
                <a:spcPts val="0"/>
              </a:spcAft>
              <a:buNone/>
            </a:pPr>
            <a:r>
              <a:rPr b="1" i="1" lang="en-US"/>
              <a:t>Importing pandas and loading the dataset</a:t>
            </a:r>
            <a:endParaRPr b="1" i="1"/>
          </a:p>
        </p:txBody>
      </p:sp>
      <p:sp>
        <p:nvSpPr>
          <p:cNvPr id="222" name="Google Shape;222;g292e8f891f5_0_29"/>
          <p:cNvSpPr txBox="1"/>
          <p:nvPr>
            <p:ph idx="1" type="body"/>
          </p:nvPr>
        </p:nvSpPr>
        <p:spPr>
          <a:xfrm>
            <a:off x="1484310" y="3013824"/>
            <a:ext cx="10018800" cy="3124200"/>
          </a:xfrm>
          <a:prstGeom prst="rect">
            <a:avLst/>
          </a:prstGeom>
        </p:spPr>
        <p:txBody>
          <a:bodyPr anchorCtr="0" anchor="ctr" bIns="45700" lIns="91425" spcFirstLastPara="1" rIns="91425" wrap="square" tIns="45700">
            <a:normAutofit/>
          </a:bodyPr>
          <a:lstStyle/>
          <a:p>
            <a:pPr indent="0" lvl="0" marL="0" rtl="0" algn="l">
              <a:lnSpc>
                <a:spcPct val="115000"/>
              </a:lnSpc>
              <a:spcBef>
                <a:spcPts val="0"/>
              </a:spcBef>
              <a:spcAft>
                <a:spcPts val="0"/>
              </a:spcAft>
              <a:buClr>
                <a:schemeClr val="dk1"/>
              </a:buClr>
              <a:buSzPts val="1100"/>
              <a:buFont typeface="Arial"/>
              <a:buNone/>
            </a:pPr>
            <a:r>
              <a:t/>
            </a:r>
            <a:endParaRPr/>
          </a:p>
        </p:txBody>
      </p:sp>
      <p:pic>
        <p:nvPicPr>
          <p:cNvPr id="223" name="Google Shape;223;g292e8f891f5_0_29"/>
          <p:cNvPicPr preferRelativeResize="0"/>
          <p:nvPr/>
        </p:nvPicPr>
        <p:blipFill>
          <a:blip r:embed="rId3">
            <a:alphaModFix/>
          </a:blip>
          <a:stretch>
            <a:fillRect/>
          </a:stretch>
        </p:blipFill>
        <p:spPr>
          <a:xfrm>
            <a:off x="1484300" y="2694575"/>
            <a:ext cx="10018800" cy="34434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g292e8f891f5_0_119"/>
          <p:cNvSpPr txBox="1"/>
          <p:nvPr>
            <p:ph type="title"/>
          </p:nvPr>
        </p:nvSpPr>
        <p:spPr>
          <a:xfrm>
            <a:off x="1393111" y="0"/>
            <a:ext cx="10018800" cy="1752600"/>
          </a:xfrm>
          <a:prstGeom prst="rect">
            <a:avLst/>
          </a:prstGeom>
        </p:spPr>
        <p:txBody>
          <a:bodyPr anchorCtr="0" anchor="ctr" bIns="45700" lIns="91425" spcFirstLastPara="1" rIns="91425" wrap="square" tIns="45700">
            <a:normAutofit fontScale="90000"/>
          </a:bodyPr>
          <a:lstStyle/>
          <a:p>
            <a:pPr indent="0" lvl="0" marL="0" rtl="0" algn="l">
              <a:spcBef>
                <a:spcPts val="0"/>
              </a:spcBef>
              <a:spcAft>
                <a:spcPts val="0"/>
              </a:spcAft>
              <a:buNone/>
            </a:pPr>
            <a:r>
              <a:rPr b="1" i="1" lang="en-US"/>
              <a:t>Code:</a:t>
            </a:r>
            <a:endParaRPr b="1" i="1"/>
          </a:p>
          <a:p>
            <a:pPr indent="0" lvl="0" marL="0" rtl="0" algn="l">
              <a:spcBef>
                <a:spcPts val="0"/>
              </a:spcBef>
              <a:spcAft>
                <a:spcPts val="0"/>
              </a:spcAft>
              <a:buNone/>
            </a:pPr>
            <a:r>
              <a:t/>
            </a:r>
            <a:endParaRPr b="1" i="1"/>
          </a:p>
          <a:p>
            <a:pPr indent="0" lvl="0" marL="0" rtl="0" algn="l">
              <a:spcBef>
                <a:spcPts val="0"/>
              </a:spcBef>
              <a:spcAft>
                <a:spcPts val="0"/>
              </a:spcAft>
              <a:buNone/>
            </a:pPr>
            <a:r>
              <a:rPr b="1" i="1" lang="en-US"/>
              <a:t>Preprocessing the data and analysis</a:t>
            </a:r>
            <a:endParaRPr b="1" i="1"/>
          </a:p>
        </p:txBody>
      </p:sp>
      <p:sp>
        <p:nvSpPr>
          <p:cNvPr id="229" name="Google Shape;229;g292e8f891f5_0_119"/>
          <p:cNvSpPr txBox="1"/>
          <p:nvPr>
            <p:ph idx="1" type="body"/>
          </p:nvPr>
        </p:nvSpPr>
        <p:spPr>
          <a:xfrm>
            <a:off x="1484310" y="2666999"/>
            <a:ext cx="10018800" cy="3124200"/>
          </a:xfrm>
          <a:prstGeom prst="rect">
            <a:avLst/>
          </a:prstGeom>
        </p:spPr>
        <p:txBody>
          <a:bodyPr anchorCtr="0" anchor="ctr" bIns="45700" lIns="91425" spcFirstLastPara="1" rIns="91425" wrap="square" tIns="45700">
            <a:normAutofit/>
          </a:bodyPr>
          <a:lstStyle/>
          <a:p>
            <a:pPr indent="0" lvl="0" marL="0" rtl="0" algn="l">
              <a:spcBef>
                <a:spcPts val="360"/>
              </a:spcBef>
              <a:spcAft>
                <a:spcPts val="600"/>
              </a:spcAft>
              <a:buNone/>
            </a:pPr>
            <a:r>
              <a:t/>
            </a:r>
            <a:endParaRPr/>
          </a:p>
        </p:txBody>
      </p:sp>
      <p:pic>
        <p:nvPicPr>
          <p:cNvPr id="230" name="Google Shape;230;g292e8f891f5_0_119"/>
          <p:cNvPicPr preferRelativeResize="0"/>
          <p:nvPr/>
        </p:nvPicPr>
        <p:blipFill>
          <a:blip r:embed="rId3">
            <a:alphaModFix/>
          </a:blip>
          <a:stretch>
            <a:fillRect/>
          </a:stretch>
        </p:blipFill>
        <p:spPr>
          <a:xfrm>
            <a:off x="1484300" y="2607475"/>
            <a:ext cx="10018800" cy="32432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g292e8f891f5_0_125"/>
          <p:cNvSpPr txBox="1"/>
          <p:nvPr>
            <p:ph type="title"/>
          </p:nvPr>
        </p:nvSpPr>
        <p:spPr>
          <a:xfrm>
            <a:off x="1484311" y="685800"/>
            <a:ext cx="10018800" cy="17526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b="1" lang="en-US"/>
              <a:t>output:</a:t>
            </a:r>
            <a:endParaRPr b="1"/>
          </a:p>
        </p:txBody>
      </p:sp>
      <p:sp>
        <p:nvSpPr>
          <p:cNvPr id="236" name="Google Shape;236;g292e8f891f5_0_125"/>
          <p:cNvSpPr txBox="1"/>
          <p:nvPr>
            <p:ph idx="1" type="body"/>
          </p:nvPr>
        </p:nvSpPr>
        <p:spPr>
          <a:xfrm>
            <a:off x="1484310" y="2666999"/>
            <a:ext cx="10018800" cy="3124200"/>
          </a:xfrm>
          <a:prstGeom prst="rect">
            <a:avLst/>
          </a:prstGeom>
        </p:spPr>
        <p:txBody>
          <a:bodyPr anchorCtr="0" anchor="ctr" bIns="45700" lIns="91425" spcFirstLastPara="1" rIns="91425" wrap="square" tIns="45700">
            <a:normAutofit/>
          </a:bodyPr>
          <a:lstStyle/>
          <a:p>
            <a:pPr indent="0" lvl="0" marL="0" rtl="0" algn="l">
              <a:spcBef>
                <a:spcPts val="360"/>
              </a:spcBef>
              <a:spcAft>
                <a:spcPts val="600"/>
              </a:spcAft>
              <a:buNone/>
            </a:pPr>
            <a:r>
              <a:t/>
            </a:r>
            <a:endParaRPr/>
          </a:p>
        </p:txBody>
      </p:sp>
      <p:pic>
        <p:nvPicPr>
          <p:cNvPr id="237" name="Google Shape;237;g292e8f891f5_0_125"/>
          <p:cNvPicPr preferRelativeResize="0"/>
          <p:nvPr/>
        </p:nvPicPr>
        <p:blipFill>
          <a:blip r:embed="rId3">
            <a:alphaModFix/>
          </a:blip>
          <a:stretch>
            <a:fillRect/>
          </a:stretch>
        </p:blipFill>
        <p:spPr>
          <a:xfrm>
            <a:off x="1484300" y="2667000"/>
            <a:ext cx="10018800" cy="31242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Parallax">
  <a:themeElements>
    <a:clrScheme name="Parallax">
      <a:dk1>
        <a:srgbClr val="000000"/>
      </a:dk1>
      <a:lt1>
        <a:srgbClr val="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arallax">
  <a:themeElements>
    <a:clrScheme name="Parallax">
      <a:dk1>
        <a:srgbClr val="000000"/>
      </a:dk1>
      <a:lt1>
        <a:srgbClr val="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2022-12-19T13:14:35Z</dcterms:created>
</cp:coreProperties>
</file>